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handoutMasterIdLst>
    <p:handoutMasterId r:id="rId11"/>
  </p:handoutMasterIdLst>
  <p:sldIdLst>
    <p:sldId id="269" r:id="rId5"/>
    <p:sldId id="294" r:id="rId6"/>
    <p:sldId id="311" r:id="rId7"/>
    <p:sldId id="313" r:id="rId8"/>
    <p:sldId id="305" r:id="rId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BB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1828ED-9EFE-FF35-71F6-BA3081637948}" v="15" dt="2026-10-06T12:29:49.4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rgitte Hauge / Spekter" userId="S::birgitte.hauge@spekter.no::55d9d43f-41bf-4048-879d-91bb5daa2c9d" providerId="AD" clId="Web-{BD35B477-DAD1-3F9D-5E02-E4BAD7277292}"/>
    <pc:docChg chg="addSld modSld sldOrd">
      <pc:chgData name="Birgitte Hauge / Spekter" userId="S::birgitte.hauge@spekter.no::55d9d43f-41bf-4048-879d-91bb5daa2c9d" providerId="AD" clId="Web-{BD35B477-DAD1-3F9D-5E02-E4BAD7277292}" dt="2026-10-02T11:34:52.229" v="86" actId="20577"/>
      <pc:docMkLst>
        <pc:docMk/>
      </pc:docMkLst>
      <pc:sldChg chg="modSp">
        <pc:chgData name="Birgitte Hauge / Spekter" userId="S::birgitte.hauge@spekter.no::55d9d43f-41bf-4048-879d-91bb5daa2c9d" providerId="AD" clId="Web-{BD35B477-DAD1-3F9D-5E02-E4BAD7277292}" dt="2026-10-02T11:30:22.491" v="58" actId="1076"/>
        <pc:sldMkLst>
          <pc:docMk/>
          <pc:sldMk cId="539685987" sldId="294"/>
        </pc:sldMkLst>
        <pc:spChg chg="mod">
          <ac:chgData name="Birgitte Hauge / Spekter" userId="S::birgitte.hauge@spekter.no::55d9d43f-41bf-4048-879d-91bb5daa2c9d" providerId="AD" clId="Web-{BD35B477-DAD1-3F9D-5E02-E4BAD7277292}" dt="2026-10-02T11:28:52.864" v="42" actId="14100"/>
          <ac:spMkLst>
            <pc:docMk/>
            <pc:sldMk cId="539685987" sldId="294"/>
            <ac:spMk id="2" creationId="{78098C26-DA38-7B85-A620-4DD12C59F773}"/>
          </ac:spMkLst>
        </pc:spChg>
        <pc:spChg chg="mod">
          <ac:chgData name="Birgitte Hauge / Spekter" userId="S::birgitte.hauge@spekter.no::55d9d43f-41bf-4048-879d-91bb5daa2c9d" providerId="AD" clId="Web-{BD35B477-DAD1-3F9D-5E02-E4BAD7277292}" dt="2026-10-02T11:30:22.491" v="58" actId="1076"/>
          <ac:spMkLst>
            <pc:docMk/>
            <pc:sldMk cId="539685987" sldId="294"/>
            <ac:spMk id="4" creationId="{497520CC-3A95-2A86-5A0B-0C934A1C1F59}"/>
          </ac:spMkLst>
        </pc:spChg>
        <pc:spChg chg="mod">
          <ac:chgData name="Birgitte Hauge / Spekter" userId="S::birgitte.hauge@spekter.no::55d9d43f-41bf-4048-879d-91bb5daa2c9d" providerId="AD" clId="Web-{BD35B477-DAD1-3F9D-5E02-E4BAD7277292}" dt="2026-10-02T11:29:32.943" v="50" actId="20577"/>
          <ac:spMkLst>
            <pc:docMk/>
            <pc:sldMk cId="539685987" sldId="294"/>
            <ac:spMk id="7" creationId="{22099430-FE42-8C2A-1E71-4E3939B44091}"/>
          </ac:spMkLst>
        </pc:spChg>
      </pc:sldChg>
      <pc:sldChg chg="ord">
        <pc:chgData name="Birgitte Hauge / Spekter" userId="S::birgitte.hauge@spekter.no::55d9d43f-41bf-4048-879d-91bb5daa2c9d" providerId="AD" clId="Web-{BD35B477-DAD1-3F9D-5E02-E4BAD7277292}" dt="2026-10-02T11:34:05.494" v="64"/>
        <pc:sldMkLst>
          <pc:docMk/>
          <pc:sldMk cId="710618489" sldId="311"/>
        </pc:sldMkLst>
      </pc:sldChg>
      <pc:sldChg chg="add replId">
        <pc:chgData name="Birgitte Hauge / Spekter" userId="S::birgitte.hauge@spekter.no::55d9d43f-41bf-4048-879d-91bb5daa2c9d" providerId="AD" clId="Web-{BD35B477-DAD1-3F9D-5E02-E4BAD7277292}" dt="2026-10-02T11:33:53.181" v="59"/>
        <pc:sldMkLst>
          <pc:docMk/>
          <pc:sldMk cId="449572257" sldId="313"/>
        </pc:sldMkLst>
      </pc:sldChg>
    </pc:docChg>
  </pc:docChgLst>
  <pc:docChgLst>
    <pc:chgData name="Birgitte Hauge / Spekter" userId="55d9d43f-41bf-4048-879d-91bb5daa2c9d" providerId="ADAL" clId="{486A865A-0297-4550-A0A7-F79394FE08C0}"/>
    <pc:docChg chg="undo custSel addSld delSld modSld">
      <pc:chgData name="Birgitte Hauge / Spekter" userId="55d9d43f-41bf-4048-879d-91bb5daa2c9d" providerId="ADAL" clId="{486A865A-0297-4550-A0A7-F79394FE08C0}" dt="2026-10-05T10:36:03.890" v="1628" actId="1076"/>
      <pc:docMkLst>
        <pc:docMk/>
      </pc:docMkLst>
      <pc:sldChg chg="addSp delSp modSp mod">
        <pc:chgData name="Birgitte Hauge / Spekter" userId="55d9d43f-41bf-4048-879d-91bb5daa2c9d" providerId="ADAL" clId="{486A865A-0297-4550-A0A7-F79394FE08C0}" dt="2026-10-05T10:36:03.890" v="1628" actId="1076"/>
        <pc:sldMkLst>
          <pc:docMk/>
          <pc:sldMk cId="2748623313" sldId="269"/>
        </pc:sldMkLst>
        <pc:spChg chg="mod">
          <ac:chgData name="Birgitte Hauge / Spekter" userId="55d9d43f-41bf-4048-879d-91bb5daa2c9d" providerId="ADAL" clId="{486A865A-0297-4550-A0A7-F79394FE08C0}" dt="2026-10-02T13:26:44.160" v="1055" actId="20577"/>
          <ac:spMkLst>
            <pc:docMk/>
            <pc:sldMk cId="2748623313" sldId="269"/>
            <ac:spMk id="4" creationId="{3D80CFB6-505B-4B21-8A6C-267C7A9C3949}"/>
          </ac:spMkLst>
        </pc:spChg>
        <pc:picChg chg="del">
          <ac:chgData name="Birgitte Hauge / Spekter" userId="55d9d43f-41bf-4048-879d-91bb5daa2c9d" providerId="ADAL" clId="{486A865A-0297-4550-A0A7-F79394FE08C0}" dt="2026-10-05T10:33:45.126" v="1626" actId="478"/>
          <ac:picMkLst>
            <pc:docMk/>
            <pc:sldMk cId="2748623313" sldId="269"/>
            <ac:picMk id="6" creationId="{CFC648A6-10AE-EA16-2B7E-4865769D908E}"/>
          </ac:picMkLst>
        </pc:picChg>
        <pc:picChg chg="add mod">
          <ac:chgData name="Birgitte Hauge / Spekter" userId="55d9d43f-41bf-4048-879d-91bb5daa2c9d" providerId="ADAL" clId="{486A865A-0297-4550-A0A7-F79394FE08C0}" dt="2026-10-05T10:36:03.890" v="1628" actId="1076"/>
          <ac:picMkLst>
            <pc:docMk/>
            <pc:sldMk cId="2748623313" sldId="269"/>
            <ac:picMk id="10" creationId="{43471961-2032-73A9-1CDB-F54EF863D1C4}"/>
          </ac:picMkLst>
        </pc:picChg>
      </pc:sldChg>
      <pc:sldChg chg="modSp mod">
        <pc:chgData name="Birgitte Hauge / Spekter" userId="55d9d43f-41bf-4048-879d-91bb5daa2c9d" providerId="ADAL" clId="{486A865A-0297-4550-A0A7-F79394FE08C0}" dt="2026-10-02T12:47:53.923" v="238" actId="404"/>
        <pc:sldMkLst>
          <pc:docMk/>
          <pc:sldMk cId="539685987" sldId="294"/>
        </pc:sldMkLst>
        <pc:spChg chg="mod">
          <ac:chgData name="Birgitte Hauge / Spekter" userId="55d9d43f-41bf-4048-879d-91bb5daa2c9d" providerId="ADAL" clId="{486A865A-0297-4550-A0A7-F79394FE08C0}" dt="2026-10-02T12:47:53.923" v="238" actId="404"/>
          <ac:spMkLst>
            <pc:docMk/>
            <pc:sldMk cId="539685987" sldId="294"/>
            <ac:spMk id="7" creationId="{22099430-FE42-8C2A-1E71-4E3939B44091}"/>
          </ac:spMkLst>
        </pc:spChg>
      </pc:sldChg>
      <pc:sldChg chg="addSp delSp modSp mod">
        <pc:chgData name="Birgitte Hauge / Spekter" userId="55d9d43f-41bf-4048-879d-91bb5daa2c9d" providerId="ADAL" clId="{486A865A-0297-4550-A0A7-F79394FE08C0}" dt="2026-10-02T13:46:38.207" v="1582" actId="1076"/>
        <pc:sldMkLst>
          <pc:docMk/>
          <pc:sldMk cId="710618489" sldId="311"/>
        </pc:sldMkLst>
        <pc:spChg chg="mod">
          <ac:chgData name="Birgitte Hauge / Spekter" userId="55d9d43f-41bf-4048-879d-91bb5daa2c9d" providerId="ADAL" clId="{486A865A-0297-4550-A0A7-F79394FE08C0}" dt="2026-10-02T13:46:16.558" v="1581" actId="1076"/>
          <ac:spMkLst>
            <pc:docMk/>
            <pc:sldMk cId="710618489" sldId="311"/>
            <ac:spMk id="2" creationId="{9689FFB0-BA77-274D-6232-15ED7564EB0D}"/>
          </ac:spMkLst>
        </pc:spChg>
        <pc:spChg chg="mod">
          <ac:chgData name="Birgitte Hauge / Spekter" userId="55d9d43f-41bf-4048-879d-91bb5daa2c9d" providerId="ADAL" clId="{486A865A-0297-4550-A0A7-F79394FE08C0}" dt="2026-10-02T13:45:45.306" v="1579" actId="27636"/>
          <ac:spMkLst>
            <pc:docMk/>
            <pc:sldMk cId="710618489" sldId="311"/>
            <ac:spMk id="4" creationId="{3727C6B7-537F-6C22-0C43-B1772536CC9C}"/>
          </ac:spMkLst>
        </pc:spChg>
        <pc:spChg chg="add mod">
          <ac:chgData name="Birgitte Hauge / Spekter" userId="55d9d43f-41bf-4048-879d-91bb5daa2c9d" providerId="ADAL" clId="{486A865A-0297-4550-A0A7-F79394FE08C0}" dt="2026-10-02T13:32:36.483" v="1248"/>
          <ac:spMkLst>
            <pc:docMk/>
            <pc:sldMk cId="710618489" sldId="311"/>
            <ac:spMk id="18" creationId="{B3BD46FF-CBBF-6F95-CF19-2114EB4E92AE}"/>
          </ac:spMkLst>
        </pc:spChg>
        <pc:spChg chg="add mod">
          <ac:chgData name="Birgitte Hauge / Spekter" userId="55d9d43f-41bf-4048-879d-91bb5daa2c9d" providerId="ADAL" clId="{486A865A-0297-4550-A0A7-F79394FE08C0}" dt="2026-10-02T13:36:00.545" v="1281" actId="403"/>
          <ac:spMkLst>
            <pc:docMk/>
            <pc:sldMk cId="710618489" sldId="311"/>
            <ac:spMk id="19" creationId="{58FC433F-73CB-ADC0-CE8F-D7A023C2C452}"/>
          </ac:spMkLst>
        </pc:spChg>
        <pc:spChg chg="add mod">
          <ac:chgData name="Birgitte Hauge / Spekter" userId="55d9d43f-41bf-4048-879d-91bb5daa2c9d" providerId="ADAL" clId="{486A865A-0297-4550-A0A7-F79394FE08C0}" dt="2026-10-02T13:32:36.483" v="1248"/>
          <ac:spMkLst>
            <pc:docMk/>
            <pc:sldMk cId="710618489" sldId="311"/>
            <ac:spMk id="20" creationId="{1D786CAF-A981-C0CA-ABA7-DAE65C5438B3}"/>
          </ac:spMkLst>
        </pc:spChg>
        <pc:spChg chg="add mod">
          <ac:chgData name="Birgitte Hauge / Spekter" userId="55d9d43f-41bf-4048-879d-91bb5daa2c9d" providerId="ADAL" clId="{486A865A-0297-4550-A0A7-F79394FE08C0}" dt="2026-10-02T13:36:05.029" v="1282" actId="403"/>
          <ac:spMkLst>
            <pc:docMk/>
            <pc:sldMk cId="710618489" sldId="311"/>
            <ac:spMk id="21" creationId="{DD4B48F7-7B21-384B-7CF0-28746EB60999}"/>
          </ac:spMkLst>
        </pc:spChg>
        <pc:spChg chg="add mod">
          <ac:chgData name="Birgitte Hauge / Spekter" userId="55d9d43f-41bf-4048-879d-91bb5daa2c9d" providerId="ADAL" clId="{486A865A-0297-4550-A0A7-F79394FE08C0}" dt="2026-10-02T13:32:36.483" v="1248"/>
          <ac:spMkLst>
            <pc:docMk/>
            <pc:sldMk cId="710618489" sldId="311"/>
            <ac:spMk id="22" creationId="{400A61A4-0B91-493F-32EC-5E6BA2666882}"/>
          </ac:spMkLst>
        </pc:spChg>
        <pc:spChg chg="add mod">
          <ac:chgData name="Birgitte Hauge / Spekter" userId="55d9d43f-41bf-4048-879d-91bb5daa2c9d" providerId="ADAL" clId="{486A865A-0297-4550-A0A7-F79394FE08C0}" dt="2026-10-02T13:35:45.165" v="1278" actId="2711"/>
          <ac:spMkLst>
            <pc:docMk/>
            <pc:sldMk cId="710618489" sldId="311"/>
            <ac:spMk id="23" creationId="{A29DB07F-632D-B85F-00E1-5A187E34B0BA}"/>
          </ac:spMkLst>
        </pc:spChg>
        <pc:spChg chg="add mod">
          <ac:chgData name="Birgitte Hauge / Spekter" userId="55d9d43f-41bf-4048-879d-91bb5daa2c9d" providerId="ADAL" clId="{486A865A-0297-4550-A0A7-F79394FE08C0}" dt="2026-10-02T13:46:38.207" v="1582" actId="1076"/>
          <ac:spMkLst>
            <pc:docMk/>
            <pc:sldMk cId="710618489" sldId="311"/>
            <ac:spMk id="25" creationId="{EFDF84D0-39C1-54E0-6797-CB5DCA367008}"/>
          </ac:spMkLst>
        </pc:spChg>
        <pc:grpChg chg="add mod">
          <ac:chgData name="Birgitte Hauge / Spekter" userId="55d9d43f-41bf-4048-879d-91bb5daa2c9d" providerId="ADAL" clId="{486A865A-0297-4550-A0A7-F79394FE08C0}" dt="2026-10-02T13:46:38.207" v="1582" actId="1076"/>
          <ac:grpSpMkLst>
            <pc:docMk/>
            <pc:sldMk cId="710618489" sldId="311"/>
            <ac:grpSpMk id="15" creationId="{CCBCCFB7-AB8B-4D81-B929-9297AF7A5F9C}"/>
          </ac:grpSpMkLst>
        </pc:grpChg>
        <pc:grpChg chg="add mod">
          <ac:chgData name="Birgitte Hauge / Spekter" userId="55d9d43f-41bf-4048-879d-91bb5daa2c9d" providerId="ADAL" clId="{486A865A-0297-4550-A0A7-F79394FE08C0}" dt="2026-10-02T13:46:38.207" v="1582" actId="1076"/>
          <ac:grpSpMkLst>
            <pc:docMk/>
            <pc:sldMk cId="710618489" sldId="311"/>
            <ac:grpSpMk id="16" creationId="{8DEEA33B-49BC-3575-591E-2893D06F0989}"/>
          </ac:grpSpMkLst>
        </pc:grpChg>
        <pc:grpChg chg="add mod">
          <ac:chgData name="Birgitte Hauge / Spekter" userId="55d9d43f-41bf-4048-879d-91bb5daa2c9d" providerId="ADAL" clId="{486A865A-0297-4550-A0A7-F79394FE08C0}" dt="2026-10-02T13:46:38.207" v="1582" actId="1076"/>
          <ac:grpSpMkLst>
            <pc:docMk/>
            <pc:sldMk cId="710618489" sldId="311"/>
            <ac:grpSpMk id="17" creationId="{FFE56873-6B4D-29E5-3535-6F57A2813D2F}"/>
          </ac:grpSpMkLst>
        </pc:grpChg>
        <pc:graphicFrameChg chg="add mod">
          <ac:chgData name="Birgitte Hauge / Spekter" userId="55d9d43f-41bf-4048-879d-91bb5daa2c9d" providerId="ADAL" clId="{486A865A-0297-4550-A0A7-F79394FE08C0}" dt="2026-10-02T13:44:32.331" v="1445" actId="14100"/>
          <ac:graphicFrameMkLst>
            <pc:docMk/>
            <pc:sldMk cId="710618489" sldId="311"/>
            <ac:graphicFrameMk id="11" creationId="{1BBCFAB1-D7B6-3E91-F210-EFD50972A6A6}"/>
          </ac:graphicFrameMkLst>
        </pc:graphicFrameChg>
        <pc:picChg chg="add mod">
          <ac:chgData name="Birgitte Hauge / Spekter" userId="55d9d43f-41bf-4048-879d-91bb5daa2c9d" providerId="ADAL" clId="{486A865A-0297-4550-A0A7-F79394FE08C0}" dt="2026-10-02T13:31:38.914" v="1242" actId="1076"/>
          <ac:picMkLst>
            <pc:docMk/>
            <pc:sldMk cId="710618489" sldId="311"/>
            <ac:picMk id="9" creationId="{7C3FD5B6-4986-F9F3-E996-9E4540D46B83}"/>
          </ac:picMkLst>
        </pc:picChg>
      </pc:sldChg>
      <pc:sldChg chg="modSp mod">
        <pc:chgData name="Birgitte Hauge / Spekter" userId="55d9d43f-41bf-4048-879d-91bb5daa2c9d" providerId="ADAL" clId="{486A865A-0297-4550-A0A7-F79394FE08C0}" dt="2026-10-02T14:05:19.223" v="1625" actId="1076"/>
        <pc:sldMkLst>
          <pc:docMk/>
          <pc:sldMk cId="449572257" sldId="313"/>
        </pc:sldMkLst>
        <pc:spChg chg="mod">
          <ac:chgData name="Birgitte Hauge / Spekter" userId="55d9d43f-41bf-4048-879d-91bb5daa2c9d" providerId="ADAL" clId="{486A865A-0297-4550-A0A7-F79394FE08C0}" dt="2026-10-02T14:05:19.223" v="1625" actId="1076"/>
          <ac:spMkLst>
            <pc:docMk/>
            <pc:sldMk cId="449572257" sldId="313"/>
            <ac:spMk id="2" creationId="{368FEE19-0B7D-E602-120F-2F5DDF6A55E2}"/>
          </ac:spMkLst>
        </pc:spChg>
        <pc:spChg chg="mod">
          <ac:chgData name="Birgitte Hauge / Spekter" userId="55d9d43f-41bf-4048-879d-91bb5daa2c9d" providerId="ADAL" clId="{486A865A-0297-4550-A0A7-F79394FE08C0}" dt="2026-10-02T13:22:07.748" v="866" actId="20577"/>
          <ac:spMkLst>
            <pc:docMk/>
            <pc:sldMk cId="449572257" sldId="313"/>
            <ac:spMk id="4" creationId="{D9121DB5-1F92-02F5-01BA-F6D4A55120DC}"/>
          </ac:spMkLst>
        </pc:spChg>
      </pc:sldChg>
    </pc:docChg>
  </pc:docChgLst>
  <pc:docChgLst>
    <pc:chgData name="Birgitte Hauge / Spekter" userId="S::birgitte.hauge@spekter.no::55d9d43f-41bf-4048-879d-91bb5daa2c9d" providerId="AD" clId="Web-{00000000-0000-0000-0000-000000000000}"/>
    <pc:docChg chg="addSld delSld modSld">
      <pc:chgData name="Birgitte Hauge / Spekter" userId="S::birgitte.hauge@spekter.no::55d9d43f-41bf-4048-879d-91bb5daa2c9d" providerId="AD" clId="Web-{00000000-0000-0000-0000-000000000000}" dt="2026-10-01T12:15:01.086" v="3" actId="20577"/>
      <pc:docMkLst>
        <pc:docMk/>
      </pc:docMkLst>
      <pc:sldChg chg="modSp">
        <pc:chgData name="Birgitte Hauge / Spekter" userId="S::birgitte.hauge@spekter.no::55d9d43f-41bf-4048-879d-91bb5daa2c9d" providerId="AD" clId="Web-{00000000-0000-0000-0000-000000000000}" dt="2026-10-01T12:15:01.086" v="3" actId="20577"/>
        <pc:sldMkLst>
          <pc:docMk/>
          <pc:sldMk cId="539685987" sldId="294"/>
        </pc:sldMkLst>
        <pc:spChg chg="mod">
          <ac:chgData name="Birgitte Hauge / Spekter" userId="S::birgitte.hauge@spekter.no::55d9d43f-41bf-4048-879d-91bb5daa2c9d" providerId="AD" clId="Web-{00000000-0000-0000-0000-000000000000}" dt="2026-10-01T12:15:01.086" v="3" actId="20577"/>
          <ac:spMkLst>
            <pc:docMk/>
            <pc:sldMk cId="539685987" sldId="294"/>
            <ac:spMk id="7" creationId="{22099430-FE42-8C2A-1E71-4E3939B44091}"/>
          </ac:spMkLst>
        </pc:spChg>
      </pc:sldChg>
    </pc:docChg>
  </pc:docChgLst>
  <pc:docChgLst>
    <pc:chgData name="Birgitte Hauge / Spekter" userId="S::birgitte.hauge@spekter.no::55d9d43f-41bf-4048-879d-91bb5daa2c9d" providerId="AD" clId="Web-{131828ED-9EFE-FF35-71F6-BA3081637948}"/>
    <pc:docChg chg="modSld">
      <pc:chgData name="Birgitte Hauge / Spekter" userId="S::birgitte.hauge@spekter.no::55d9d43f-41bf-4048-879d-91bb5daa2c9d" providerId="AD" clId="Web-{131828ED-9EFE-FF35-71F6-BA3081637948}" dt="2026-10-06T12:29:49.400" v="14" actId="1076"/>
      <pc:docMkLst>
        <pc:docMk/>
      </pc:docMkLst>
      <pc:sldChg chg="addSp delSp modSp">
        <pc:chgData name="Birgitte Hauge / Spekter" userId="S::birgitte.hauge@spekter.no::55d9d43f-41bf-4048-879d-91bb5daa2c9d" providerId="AD" clId="Web-{131828ED-9EFE-FF35-71F6-BA3081637948}" dt="2026-10-06T12:29:49.400" v="14" actId="1076"/>
        <pc:sldMkLst>
          <pc:docMk/>
          <pc:sldMk cId="2748623313" sldId="269"/>
        </pc:sldMkLst>
        <pc:spChg chg="mod">
          <ac:chgData name="Birgitte Hauge / Spekter" userId="S::birgitte.hauge@spekter.no::55d9d43f-41bf-4048-879d-91bb5daa2c9d" providerId="AD" clId="Web-{131828ED-9EFE-FF35-71F6-BA3081637948}" dt="2026-10-06T12:29:49.400" v="14" actId="1076"/>
          <ac:spMkLst>
            <pc:docMk/>
            <pc:sldMk cId="2748623313" sldId="269"/>
            <ac:spMk id="4" creationId="{3D80CFB6-505B-4B21-8A6C-267C7A9C3949}"/>
          </ac:spMkLst>
        </pc:spChg>
        <pc:picChg chg="add mod">
          <ac:chgData name="Birgitte Hauge / Spekter" userId="S::birgitte.hauge@spekter.no::55d9d43f-41bf-4048-879d-91bb5daa2c9d" providerId="AD" clId="Web-{131828ED-9EFE-FF35-71F6-BA3081637948}" dt="2026-10-06T12:29:36.181" v="10" actId="14100"/>
          <ac:picMkLst>
            <pc:docMk/>
            <pc:sldMk cId="2748623313" sldId="269"/>
            <ac:picMk id="6" creationId="{884211D7-1DC1-3048-CA1E-7FA3C5D3DA1F}"/>
          </ac:picMkLst>
        </pc:picChg>
        <pc:picChg chg="del">
          <ac:chgData name="Birgitte Hauge / Spekter" userId="S::birgitte.hauge@spekter.no::55d9d43f-41bf-4048-879d-91bb5daa2c9d" providerId="AD" clId="Web-{131828ED-9EFE-FF35-71F6-BA3081637948}" dt="2026-10-06T12:29:23.165" v="7"/>
          <ac:picMkLst>
            <pc:docMk/>
            <pc:sldMk cId="2748623313" sldId="269"/>
            <ac:picMk id="10" creationId="{43471961-2032-73A9-1CDB-F54EF863D1C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BAC1BF-B1B8-43D2-99A6-DB7A69D1CD33}" type="doc">
      <dgm:prSet loTypeId="urn:microsoft.com/office/officeart/2005/8/layout/radial6" loCatId="cycle" qsTypeId="urn:microsoft.com/office/officeart/2005/8/quickstyle/simple1#3" qsCatId="simple" csTypeId="urn:microsoft.com/office/officeart/2005/8/colors/accent1_2#3" csCatId="accent1" phldr="1"/>
      <dgm:spPr/>
      <dgm:t>
        <a:bodyPr/>
        <a:lstStyle/>
        <a:p>
          <a:endParaRPr lang="nb-NO"/>
        </a:p>
      </dgm:t>
    </dgm:pt>
    <dgm:pt modelId="{6A5BF342-EB69-4BAA-BC78-573D28D550E2}" type="parTrans" cxnId="{24C199FF-7812-47E7-99E9-281CEB32B4A6}">
      <dgm:prSet/>
      <dgm:spPr/>
      <dgm:t>
        <a:bodyPr/>
        <a:lstStyle/>
        <a:p>
          <a:endParaRPr lang="nb-NO"/>
        </a:p>
      </dgm:t>
    </dgm:pt>
    <dgm:pt modelId="{DEAFA096-530B-4A67-8D78-9E2EE40AC4A0}">
      <dgm:prSet phldrT="[Teks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nb-NO" b="1">
              <a:solidFill>
                <a:schemeClr val="bg1"/>
              </a:solidFill>
            </a:rPr>
            <a:t>Tiltak vi kan gjøre noe med i egen enhet </a:t>
          </a:r>
        </a:p>
      </dgm:t>
    </dgm:pt>
    <dgm:pt modelId="{4F807AC6-6314-46FD-87B3-3ADBF58B0F19}" type="parTrans" cxnId="{62968B33-FAFB-4FE1-9374-7723A2F88972}">
      <dgm:prSet/>
      <dgm:spPr/>
      <dgm:t>
        <a:bodyPr/>
        <a:lstStyle/>
        <a:p>
          <a:endParaRPr lang="nb-NO"/>
        </a:p>
      </dgm:t>
    </dgm:pt>
    <dgm:pt modelId="{51EDA777-EDD4-43FE-9730-A871C91C415B}">
      <dgm:prSet phldrT="[Teks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nb-NO" b="1">
              <a:solidFill>
                <a:schemeClr val="bg1"/>
              </a:solidFill>
            </a:rPr>
            <a:t>Tiltak som må løftes i lederlinjen </a:t>
          </a:r>
        </a:p>
      </dgm:t>
    </dgm:pt>
    <dgm:pt modelId="{71AE5F14-3D3F-4B34-AAA9-9C4CCA5FDB20}" type="sibTrans" cxnId="{62968B33-FAFB-4FE1-9374-7723A2F88972}">
      <dgm:prSet/>
      <dgm:spPr>
        <a:solidFill>
          <a:schemeClr val="accent1">
            <a:tint val="60000"/>
            <a:hueOff val="0"/>
            <a:satOff val="0"/>
            <a:lumOff val="0"/>
            <a:alphaOff val="0"/>
          </a:schemeClr>
        </a:solidFill>
        <a:ln>
          <a:noFill/>
        </a:ln>
      </dgm:spPr>
      <dgm:t>
        <a:bodyPr/>
        <a:lstStyle/>
        <a:p>
          <a:endParaRPr lang="nb-NO"/>
        </a:p>
      </dgm:t>
    </dgm:pt>
    <dgm:pt modelId="{B0651259-9AAA-4B06-ACB7-B4419751C541}" type="parTrans" cxnId="{4361C502-6333-4D70-A47B-00B118A258EF}">
      <dgm:prSet/>
      <dgm:spPr/>
      <dgm:t>
        <a:bodyPr/>
        <a:lstStyle/>
        <a:p>
          <a:endParaRPr lang="nb-NO"/>
        </a:p>
      </dgm:t>
    </dgm:pt>
    <dgm:pt modelId="{0268244D-7906-43BE-983B-E9C81DD3500C}">
      <dgm:prSet phldrT="[Teks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nb-NO" b="1">
              <a:solidFill>
                <a:schemeClr val="bg1"/>
              </a:solidFill>
            </a:rPr>
            <a:t>Tiltak vi må samarbeide med andre enheter om</a:t>
          </a:r>
        </a:p>
      </dgm:t>
    </dgm:pt>
    <dgm:pt modelId="{FE659CB0-0C3B-4907-B023-C51C29E289CB}" type="sibTrans" cxnId="{4361C502-6333-4D70-A47B-00B118A258EF}">
      <dgm:prSet/>
      <dgm:spPr>
        <a:solidFill>
          <a:schemeClr val="accent1">
            <a:tint val="60000"/>
            <a:hueOff val="0"/>
            <a:satOff val="0"/>
            <a:lumOff val="0"/>
            <a:alphaOff val="0"/>
          </a:schemeClr>
        </a:solidFill>
        <a:ln>
          <a:noFill/>
        </a:ln>
      </dgm:spPr>
      <dgm:t>
        <a:bodyPr/>
        <a:lstStyle/>
        <a:p>
          <a:endParaRPr lang="nb-NO"/>
        </a:p>
      </dgm:t>
    </dgm:pt>
    <dgm:pt modelId="{6BE18360-9A45-4498-86F5-959E4702F625}" type="parTrans" cxnId="{D0B8BCFB-E99A-4E75-AE88-F589576D98CE}">
      <dgm:prSet/>
      <dgm:spPr/>
      <dgm:t>
        <a:bodyPr/>
        <a:lstStyle/>
        <a:p>
          <a:endParaRPr lang="nb-NO"/>
        </a:p>
      </dgm:t>
    </dgm:pt>
    <dgm:pt modelId="{019F327A-E7C1-4CE7-8023-99E9465530A6}">
      <dgm:prSet phldrT="[Teks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nb-NO" b="1">
              <a:solidFill>
                <a:schemeClr val="bg1"/>
              </a:solidFill>
            </a:rPr>
            <a:t>Tiltak som tilhører andres fagansvar  </a:t>
          </a:r>
        </a:p>
      </dgm:t>
    </dgm:pt>
    <dgm:pt modelId="{495EA431-8780-4416-8F60-43AD7F864973}" type="sibTrans" cxnId="{D0B8BCFB-E99A-4E75-AE88-F589576D98CE}">
      <dgm:prSet/>
      <dgm:spPr>
        <a:solidFill>
          <a:schemeClr val="accent1">
            <a:tint val="60000"/>
            <a:hueOff val="0"/>
            <a:satOff val="0"/>
            <a:lumOff val="0"/>
            <a:alphaOff val="0"/>
          </a:schemeClr>
        </a:solidFill>
        <a:ln>
          <a:noFill/>
        </a:ln>
      </dgm:spPr>
      <dgm:t>
        <a:bodyPr/>
        <a:lstStyle/>
        <a:p>
          <a:endParaRPr lang="nb-NO"/>
        </a:p>
      </dgm:t>
    </dgm:pt>
    <dgm:pt modelId="{947A905C-9192-4926-BAB5-A2B624582545}" type="parTrans" cxnId="{FD96CAAD-A5BB-4729-A9C0-368D03FF7EBE}">
      <dgm:prSet/>
      <dgm:spPr/>
      <dgm:t>
        <a:bodyPr/>
        <a:lstStyle/>
        <a:p>
          <a:endParaRPr lang="nb-NO"/>
        </a:p>
      </dgm:t>
    </dgm:pt>
    <dgm:pt modelId="{E6755B56-4ACB-418A-9CBC-9B3A3BBE2249}">
      <dgm:prSet phldrT="[Tekst]"/>
      <dgm:spPr>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dgm:spPr>
      <dgm:t>
        <a:bodyPr/>
        <a:lstStyle/>
        <a:p>
          <a:r>
            <a:rPr lang="nb-NO" b="1">
              <a:solidFill>
                <a:schemeClr val="bg1"/>
              </a:solidFill>
            </a:rPr>
            <a:t>Tiltak partsgruppen jobber videre med </a:t>
          </a:r>
        </a:p>
      </dgm:t>
    </dgm:pt>
    <dgm:pt modelId="{76DB2606-069D-45D3-A896-70240DD672B2}" type="sibTrans" cxnId="{FD96CAAD-A5BB-4729-A9C0-368D03FF7EBE}">
      <dgm:prSet/>
      <dgm:spPr>
        <a:solidFill>
          <a:schemeClr val="accent1">
            <a:tint val="60000"/>
            <a:hueOff val="0"/>
            <a:satOff val="0"/>
            <a:lumOff val="0"/>
            <a:alphaOff val="0"/>
          </a:schemeClr>
        </a:solidFill>
        <a:ln>
          <a:noFill/>
        </a:ln>
      </dgm:spPr>
      <dgm:t>
        <a:bodyPr/>
        <a:lstStyle/>
        <a:p>
          <a:endParaRPr lang="nb-NO"/>
        </a:p>
      </dgm:t>
    </dgm:pt>
    <dgm:pt modelId="{5390DD41-E817-4A5B-A79E-3C9C122A5B03}" type="sibTrans" cxnId="{24C199FF-7812-47E7-99E9-281CEB32B4A6}">
      <dgm:prSet/>
      <dgm:spPr/>
      <dgm:t>
        <a:bodyPr/>
        <a:lstStyle/>
        <a:p>
          <a:endParaRPr lang="nb-NO"/>
        </a:p>
      </dgm:t>
    </dgm:pt>
    <dgm:pt modelId="{F4191879-EAE4-4417-9B59-19BA528EF2D1}" type="pres">
      <dgm:prSet presAssocID="{CABAC1BF-B1B8-43D2-99A6-DB7A69D1CD33}" presName="Name0" presStyleCnt="0">
        <dgm:presLayoutVars>
          <dgm:chMax val="1"/>
          <dgm:dir/>
          <dgm:animLvl val="ctr"/>
          <dgm:resizeHandles val="exact"/>
        </dgm:presLayoutVars>
      </dgm:prSet>
      <dgm:spPr/>
    </dgm:pt>
    <dgm:pt modelId="{AC4347E9-3AFD-4203-9C34-037DD3AA4DDD}" type="pres">
      <dgm:prSet presAssocID="{DEAFA096-530B-4A67-8D78-9E2EE40AC4A0}" presName="centerShape" presStyleLbl="node0" presStyleIdx="0" presStyleCnt="1"/>
      <dgm:spPr/>
    </dgm:pt>
    <dgm:pt modelId="{A95DF71E-2DC0-4B84-8513-D18FFBD343DB}" type="pres">
      <dgm:prSet presAssocID="{51EDA777-EDD4-43FE-9730-A871C91C415B}" presName="node" presStyleLbl="node1" presStyleIdx="0" presStyleCnt="4">
        <dgm:presLayoutVars>
          <dgm:bulletEnabled val="1"/>
        </dgm:presLayoutVars>
      </dgm:prSet>
      <dgm:spPr/>
    </dgm:pt>
    <dgm:pt modelId="{DC453D64-F0BA-43F2-9ABE-7875C23EDE21}" type="pres">
      <dgm:prSet presAssocID="{51EDA777-EDD4-43FE-9730-A871C91C415B}" presName="dummy" presStyleCnt="0"/>
      <dgm:spPr/>
    </dgm:pt>
    <dgm:pt modelId="{6C0C6D83-E367-4CDD-82E8-11A66F258AC7}" type="pres">
      <dgm:prSet presAssocID="{71AE5F14-3D3F-4B34-AAA9-9C4CCA5FDB20}" presName="sibTrans" presStyleLbl="sibTrans2D1" presStyleIdx="0" presStyleCnt="4"/>
      <dgm:spPr/>
    </dgm:pt>
    <dgm:pt modelId="{66B7D4C8-2C3C-43FC-A01F-C49250636FFD}" type="pres">
      <dgm:prSet presAssocID="{0268244D-7906-43BE-983B-E9C81DD3500C}" presName="node" presStyleLbl="node1" presStyleIdx="1" presStyleCnt="4">
        <dgm:presLayoutVars>
          <dgm:bulletEnabled val="1"/>
        </dgm:presLayoutVars>
      </dgm:prSet>
      <dgm:spPr/>
    </dgm:pt>
    <dgm:pt modelId="{20B5D7E3-4B63-4BC7-8F0A-C79415BDA15F}" type="pres">
      <dgm:prSet presAssocID="{0268244D-7906-43BE-983B-E9C81DD3500C}" presName="dummy" presStyleCnt="0"/>
      <dgm:spPr/>
    </dgm:pt>
    <dgm:pt modelId="{EC48CC0D-AA6B-4842-B880-E2D279FFF22B}" type="pres">
      <dgm:prSet presAssocID="{FE659CB0-0C3B-4907-B023-C51C29E289CB}" presName="sibTrans" presStyleLbl="sibTrans2D1" presStyleIdx="1" presStyleCnt="4"/>
      <dgm:spPr/>
    </dgm:pt>
    <dgm:pt modelId="{4E0FECE0-F961-448D-AB8F-01EF4E885A9E}" type="pres">
      <dgm:prSet presAssocID="{019F327A-E7C1-4CE7-8023-99E9465530A6}" presName="node" presStyleLbl="node1" presStyleIdx="2" presStyleCnt="4" custScaleY="101130">
        <dgm:presLayoutVars>
          <dgm:bulletEnabled val="1"/>
        </dgm:presLayoutVars>
      </dgm:prSet>
      <dgm:spPr/>
    </dgm:pt>
    <dgm:pt modelId="{6D225572-F5C1-4614-B3A6-63D796FC632B}" type="pres">
      <dgm:prSet presAssocID="{019F327A-E7C1-4CE7-8023-99E9465530A6}" presName="dummy" presStyleCnt="0"/>
      <dgm:spPr/>
    </dgm:pt>
    <dgm:pt modelId="{DBC3E909-7E8D-47C5-B82C-A1BFBDF83FBE}" type="pres">
      <dgm:prSet presAssocID="{495EA431-8780-4416-8F60-43AD7F864973}" presName="sibTrans" presStyleLbl="sibTrans2D1" presStyleIdx="2" presStyleCnt="4"/>
      <dgm:spPr/>
    </dgm:pt>
    <dgm:pt modelId="{6E00E1EA-B68A-49A9-8ABE-530ABB038806}" type="pres">
      <dgm:prSet presAssocID="{E6755B56-4ACB-418A-9CBC-9B3A3BBE2249}" presName="node" presStyleLbl="node1" presStyleIdx="3" presStyleCnt="4">
        <dgm:presLayoutVars>
          <dgm:bulletEnabled val="1"/>
        </dgm:presLayoutVars>
      </dgm:prSet>
      <dgm:spPr/>
    </dgm:pt>
    <dgm:pt modelId="{0CAFF936-E16B-487A-982F-771723E95B8A}" type="pres">
      <dgm:prSet presAssocID="{E6755B56-4ACB-418A-9CBC-9B3A3BBE2249}" presName="dummy" presStyleCnt="0"/>
      <dgm:spPr/>
    </dgm:pt>
    <dgm:pt modelId="{33281B1F-D6AA-4EEC-8E65-FEC829D0B6E0}" type="pres">
      <dgm:prSet presAssocID="{76DB2606-069D-45D3-A896-70240DD672B2}" presName="sibTrans" presStyleLbl="sibTrans2D1" presStyleIdx="3" presStyleCnt="4"/>
      <dgm:spPr/>
    </dgm:pt>
  </dgm:ptLst>
  <dgm:cxnLst>
    <dgm:cxn modelId="{4361C502-6333-4D70-A47B-00B118A258EF}" srcId="{DEAFA096-530B-4A67-8D78-9E2EE40AC4A0}" destId="{0268244D-7906-43BE-983B-E9C81DD3500C}" srcOrd="1" destOrd="0" parTransId="{B0651259-9AAA-4B06-ACB7-B4419751C541}" sibTransId="{FE659CB0-0C3B-4907-B023-C51C29E289CB}"/>
    <dgm:cxn modelId="{D5C3640B-4B27-4373-95E2-60F7FC59B465}" type="presOf" srcId="{495EA431-8780-4416-8F60-43AD7F864973}" destId="{DBC3E909-7E8D-47C5-B82C-A1BFBDF83FBE}" srcOrd="0" destOrd="0" presId="urn:microsoft.com/office/officeart/2005/8/layout/radial6"/>
    <dgm:cxn modelId="{A1200F1D-A754-4D9E-ACF4-B651A8C0AE25}" type="presOf" srcId="{51EDA777-EDD4-43FE-9730-A871C91C415B}" destId="{A95DF71E-2DC0-4B84-8513-D18FFBD343DB}" srcOrd="0" destOrd="0" presId="urn:microsoft.com/office/officeart/2005/8/layout/radial6"/>
    <dgm:cxn modelId="{68CBFB30-8A62-40ED-A3E2-06EE339DFD0E}" type="presOf" srcId="{CABAC1BF-B1B8-43D2-99A6-DB7A69D1CD33}" destId="{F4191879-EAE4-4417-9B59-19BA528EF2D1}" srcOrd="0" destOrd="0" presId="urn:microsoft.com/office/officeart/2005/8/layout/radial6"/>
    <dgm:cxn modelId="{12680133-B370-4F27-A646-7799B4FF8F87}" type="presOf" srcId="{019F327A-E7C1-4CE7-8023-99E9465530A6}" destId="{4E0FECE0-F961-448D-AB8F-01EF4E885A9E}" srcOrd="0" destOrd="0" presId="urn:microsoft.com/office/officeart/2005/8/layout/radial6"/>
    <dgm:cxn modelId="{62968B33-FAFB-4FE1-9374-7723A2F88972}" srcId="{DEAFA096-530B-4A67-8D78-9E2EE40AC4A0}" destId="{51EDA777-EDD4-43FE-9730-A871C91C415B}" srcOrd="0" destOrd="0" parTransId="{4F807AC6-6314-46FD-87B3-3ADBF58B0F19}" sibTransId="{71AE5F14-3D3F-4B34-AAA9-9C4CCA5FDB20}"/>
    <dgm:cxn modelId="{96D97F64-0ADC-4C1D-AA5C-67D554431250}" type="presOf" srcId="{76DB2606-069D-45D3-A896-70240DD672B2}" destId="{33281B1F-D6AA-4EEC-8E65-FEC829D0B6E0}" srcOrd="0" destOrd="0" presId="urn:microsoft.com/office/officeart/2005/8/layout/radial6"/>
    <dgm:cxn modelId="{4D388777-C887-4EC2-B539-03E158E20ABD}" type="presOf" srcId="{71AE5F14-3D3F-4B34-AAA9-9C4CCA5FDB20}" destId="{6C0C6D83-E367-4CDD-82E8-11A66F258AC7}" srcOrd="0" destOrd="0" presId="urn:microsoft.com/office/officeart/2005/8/layout/radial6"/>
    <dgm:cxn modelId="{3B0EBFA7-C845-48E4-A87B-CB42A1593F91}" type="presOf" srcId="{E6755B56-4ACB-418A-9CBC-9B3A3BBE2249}" destId="{6E00E1EA-B68A-49A9-8ABE-530ABB038806}" srcOrd="0" destOrd="0" presId="urn:microsoft.com/office/officeart/2005/8/layout/radial6"/>
    <dgm:cxn modelId="{FD96CAAD-A5BB-4729-A9C0-368D03FF7EBE}" srcId="{DEAFA096-530B-4A67-8D78-9E2EE40AC4A0}" destId="{E6755B56-4ACB-418A-9CBC-9B3A3BBE2249}" srcOrd="3" destOrd="0" parTransId="{947A905C-9192-4926-BAB5-A2B624582545}" sibTransId="{76DB2606-069D-45D3-A896-70240DD672B2}"/>
    <dgm:cxn modelId="{1283B8CE-E86D-4F9A-A978-60213FF69E05}" type="presOf" srcId="{0268244D-7906-43BE-983B-E9C81DD3500C}" destId="{66B7D4C8-2C3C-43FC-A01F-C49250636FFD}" srcOrd="0" destOrd="0" presId="urn:microsoft.com/office/officeart/2005/8/layout/radial6"/>
    <dgm:cxn modelId="{D9DA77D6-19C2-426A-BF8C-0729E6740AEA}" type="presOf" srcId="{DEAFA096-530B-4A67-8D78-9E2EE40AC4A0}" destId="{AC4347E9-3AFD-4203-9C34-037DD3AA4DDD}" srcOrd="0" destOrd="0" presId="urn:microsoft.com/office/officeart/2005/8/layout/radial6"/>
    <dgm:cxn modelId="{F4E8D4D7-AF9F-4D35-9513-683DB28B1F0C}" type="presOf" srcId="{FE659CB0-0C3B-4907-B023-C51C29E289CB}" destId="{EC48CC0D-AA6B-4842-B880-E2D279FFF22B}" srcOrd="0" destOrd="0" presId="urn:microsoft.com/office/officeart/2005/8/layout/radial6"/>
    <dgm:cxn modelId="{D0B8BCFB-E99A-4E75-AE88-F589576D98CE}" srcId="{DEAFA096-530B-4A67-8D78-9E2EE40AC4A0}" destId="{019F327A-E7C1-4CE7-8023-99E9465530A6}" srcOrd="2" destOrd="0" parTransId="{6BE18360-9A45-4498-86F5-959E4702F625}" sibTransId="{495EA431-8780-4416-8F60-43AD7F864973}"/>
    <dgm:cxn modelId="{24C199FF-7812-47E7-99E9-281CEB32B4A6}" srcId="{CABAC1BF-B1B8-43D2-99A6-DB7A69D1CD33}" destId="{DEAFA096-530B-4A67-8D78-9E2EE40AC4A0}" srcOrd="0" destOrd="0" parTransId="{6A5BF342-EB69-4BAA-BC78-573D28D550E2}" sibTransId="{5390DD41-E817-4A5B-A79E-3C9C122A5B03}"/>
    <dgm:cxn modelId="{F176E8FD-BCFF-463F-BA5E-08CA33950A89}" type="presParOf" srcId="{F4191879-EAE4-4417-9B59-19BA528EF2D1}" destId="{AC4347E9-3AFD-4203-9C34-037DD3AA4DDD}" srcOrd="0" destOrd="0" presId="urn:microsoft.com/office/officeart/2005/8/layout/radial6"/>
    <dgm:cxn modelId="{677CC66E-CFB5-40CE-B461-6947517F21D0}" type="presParOf" srcId="{F4191879-EAE4-4417-9B59-19BA528EF2D1}" destId="{A95DF71E-2DC0-4B84-8513-D18FFBD343DB}" srcOrd="1" destOrd="0" presId="urn:microsoft.com/office/officeart/2005/8/layout/radial6"/>
    <dgm:cxn modelId="{74717949-EE89-49D3-B6AA-F682ADDE75F7}" type="presParOf" srcId="{F4191879-EAE4-4417-9B59-19BA528EF2D1}" destId="{DC453D64-F0BA-43F2-9ABE-7875C23EDE21}" srcOrd="2" destOrd="0" presId="urn:microsoft.com/office/officeart/2005/8/layout/radial6"/>
    <dgm:cxn modelId="{DB4E700A-BB52-44A0-9267-4DB76DEF479B}" type="presParOf" srcId="{F4191879-EAE4-4417-9B59-19BA528EF2D1}" destId="{6C0C6D83-E367-4CDD-82E8-11A66F258AC7}" srcOrd="3" destOrd="0" presId="urn:microsoft.com/office/officeart/2005/8/layout/radial6"/>
    <dgm:cxn modelId="{72D6B834-9288-45A0-B48A-A050D9458F77}" type="presParOf" srcId="{F4191879-EAE4-4417-9B59-19BA528EF2D1}" destId="{66B7D4C8-2C3C-43FC-A01F-C49250636FFD}" srcOrd="4" destOrd="0" presId="urn:microsoft.com/office/officeart/2005/8/layout/radial6"/>
    <dgm:cxn modelId="{2EADDA91-F371-42C4-AC26-B25C4A6ED887}" type="presParOf" srcId="{F4191879-EAE4-4417-9B59-19BA528EF2D1}" destId="{20B5D7E3-4B63-4BC7-8F0A-C79415BDA15F}" srcOrd="5" destOrd="0" presId="urn:microsoft.com/office/officeart/2005/8/layout/radial6"/>
    <dgm:cxn modelId="{949180C1-42E8-4C36-9F5C-F7873800373E}" type="presParOf" srcId="{F4191879-EAE4-4417-9B59-19BA528EF2D1}" destId="{EC48CC0D-AA6B-4842-B880-E2D279FFF22B}" srcOrd="6" destOrd="0" presId="urn:microsoft.com/office/officeart/2005/8/layout/radial6"/>
    <dgm:cxn modelId="{271922A8-AE1A-49DC-B771-00CF6936EE17}" type="presParOf" srcId="{F4191879-EAE4-4417-9B59-19BA528EF2D1}" destId="{4E0FECE0-F961-448D-AB8F-01EF4E885A9E}" srcOrd="7" destOrd="0" presId="urn:microsoft.com/office/officeart/2005/8/layout/radial6"/>
    <dgm:cxn modelId="{DDDFE6FB-4B00-479A-9D10-589EF3608359}" type="presParOf" srcId="{F4191879-EAE4-4417-9B59-19BA528EF2D1}" destId="{6D225572-F5C1-4614-B3A6-63D796FC632B}" srcOrd="8" destOrd="0" presId="urn:microsoft.com/office/officeart/2005/8/layout/radial6"/>
    <dgm:cxn modelId="{AA118F3C-B46D-403B-AB91-8267CF2C229E}" type="presParOf" srcId="{F4191879-EAE4-4417-9B59-19BA528EF2D1}" destId="{DBC3E909-7E8D-47C5-B82C-A1BFBDF83FBE}" srcOrd="9" destOrd="0" presId="urn:microsoft.com/office/officeart/2005/8/layout/radial6"/>
    <dgm:cxn modelId="{A1C4B436-450C-4FC8-8864-0C655915EC9E}" type="presParOf" srcId="{F4191879-EAE4-4417-9B59-19BA528EF2D1}" destId="{6E00E1EA-B68A-49A9-8ABE-530ABB038806}" srcOrd="10" destOrd="0" presId="urn:microsoft.com/office/officeart/2005/8/layout/radial6"/>
    <dgm:cxn modelId="{CB8EA9FE-D0BF-47F2-B5C3-36DCC83AEC7A}" type="presParOf" srcId="{F4191879-EAE4-4417-9B59-19BA528EF2D1}" destId="{0CAFF936-E16B-487A-982F-771723E95B8A}" srcOrd="11" destOrd="0" presId="urn:microsoft.com/office/officeart/2005/8/layout/radial6"/>
    <dgm:cxn modelId="{46CF9BB1-9425-4732-8317-C60FB12736A9}" type="presParOf" srcId="{F4191879-EAE4-4417-9B59-19BA528EF2D1}" destId="{33281B1F-D6AA-4EEC-8E65-FEC829D0B6E0}"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main"/>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81B1F-D6AA-4EEC-8E65-FEC829D0B6E0}">
      <dsp:nvSpPr>
        <dsp:cNvPr id="0" name=""/>
        <dsp:cNvSpPr/>
      </dsp:nvSpPr>
      <dsp:spPr>
        <a:xfrm>
          <a:off x="854763" y="469104"/>
          <a:ext cx="3148816" cy="3148816"/>
        </a:xfrm>
        <a:prstGeom prst="blockArc">
          <a:avLst>
            <a:gd name="adj1" fmla="val 10800000"/>
            <a:gd name="adj2" fmla="val 162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C3E909-7E8D-47C5-B82C-A1BFBDF83FBE}">
      <dsp:nvSpPr>
        <dsp:cNvPr id="0" name=""/>
        <dsp:cNvSpPr/>
      </dsp:nvSpPr>
      <dsp:spPr>
        <a:xfrm>
          <a:off x="854763" y="469104"/>
          <a:ext cx="3148816" cy="3148816"/>
        </a:xfrm>
        <a:prstGeom prst="blockArc">
          <a:avLst>
            <a:gd name="adj1" fmla="val 5400000"/>
            <a:gd name="adj2" fmla="val 108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48CC0D-AA6B-4842-B880-E2D279FFF22B}">
      <dsp:nvSpPr>
        <dsp:cNvPr id="0" name=""/>
        <dsp:cNvSpPr/>
      </dsp:nvSpPr>
      <dsp:spPr>
        <a:xfrm>
          <a:off x="854763" y="469104"/>
          <a:ext cx="3148816" cy="3148816"/>
        </a:xfrm>
        <a:prstGeom prst="blockArc">
          <a:avLst>
            <a:gd name="adj1" fmla="val 0"/>
            <a:gd name="adj2" fmla="val 54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0C6D83-E367-4CDD-82E8-11A66F258AC7}">
      <dsp:nvSpPr>
        <dsp:cNvPr id="0" name=""/>
        <dsp:cNvSpPr/>
      </dsp:nvSpPr>
      <dsp:spPr>
        <a:xfrm>
          <a:off x="854763" y="469104"/>
          <a:ext cx="3148816" cy="3148816"/>
        </a:xfrm>
        <a:prstGeom prst="blockArc">
          <a:avLst>
            <a:gd name="adj1" fmla="val 16200000"/>
            <a:gd name="adj2" fmla="val 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4347E9-3AFD-4203-9C34-037DD3AA4DDD}">
      <dsp:nvSpPr>
        <dsp:cNvPr id="0" name=""/>
        <dsp:cNvSpPr/>
      </dsp:nvSpPr>
      <dsp:spPr>
        <a:xfrm>
          <a:off x="1704453" y="1318794"/>
          <a:ext cx="1449437" cy="14494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b-NO" sz="1300" b="1" kern="1200">
              <a:solidFill>
                <a:schemeClr val="bg1"/>
              </a:solidFill>
            </a:rPr>
            <a:t>Tiltak vi kan gjøre noe med i egen enhet </a:t>
          </a:r>
        </a:p>
      </dsp:txBody>
      <dsp:txXfrm>
        <a:off x="1916718" y="1531059"/>
        <a:ext cx="1024907" cy="1024907"/>
      </dsp:txXfrm>
    </dsp:sp>
    <dsp:sp modelId="{A95DF71E-2DC0-4B84-8513-D18FFBD343DB}">
      <dsp:nvSpPr>
        <dsp:cNvPr id="0" name=""/>
        <dsp:cNvSpPr/>
      </dsp:nvSpPr>
      <dsp:spPr>
        <a:xfrm>
          <a:off x="1921868" y="-1672"/>
          <a:ext cx="1014606" cy="1014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nb-NO" sz="800" b="1" kern="1200">
              <a:solidFill>
                <a:schemeClr val="bg1"/>
              </a:solidFill>
            </a:rPr>
            <a:t>Tiltak som må løftes i lederlinjen </a:t>
          </a:r>
        </a:p>
      </dsp:txBody>
      <dsp:txXfrm>
        <a:off x="2070454" y="146914"/>
        <a:ext cx="717434" cy="717434"/>
      </dsp:txXfrm>
    </dsp:sp>
    <dsp:sp modelId="{66B7D4C8-2C3C-43FC-A01F-C49250636FFD}">
      <dsp:nvSpPr>
        <dsp:cNvPr id="0" name=""/>
        <dsp:cNvSpPr/>
      </dsp:nvSpPr>
      <dsp:spPr>
        <a:xfrm>
          <a:off x="3459751" y="1536210"/>
          <a:ext cx="1014606" cy="1014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nb-NO" sz="800" b="1" kern="1200">
              <a:solidFill>
                <a:schemeClr val="bg1"/>
              </a:solidFill>
            </a:rPr>
            <a:t>Tiltak vi må samarbeide med andre enheter om</a:t>
          </a:r>
        </a:p>
      </dsp:txBody>
      <dsp:txXfrm>
        <a:off x="3608337" y="1684796"/>
        <a:ext cx="717434" cy="717434"/>
      </dsp:txXfrm>
    </dsp:sp>
    <dsp:sp modelId="{4E0FECE0-F961-448D-AB8F-01EF4E885A9E}">
      <dsp:nvSpPr>
        <dsp:cNvPr id="0" name=""/>
        <dsp:cNvSpPr/>
      </dsp:nvSpPr>
      <dsp:spPr>
        <a:xfrm>
          <a:off x="1921868" y="3068360"/>
          <a:ext cx="1014606" cy="10260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nb-NO" sz="800" b="1" kern="1200">
              <a:solidFill>
                <a:schemeClr val="bg1"/>
              </a:solidFill>
            </a:rPr>
            <a:t>Tiltak som tilhører andres fagansvar  </a:t>
          </a:r>
        </a:p>
      </dsp:txBody>
      <dsp:txXfrm>
        <a:off x="2070454" y="3218625"/>
        <a:ext cx="717434" cy="725541"/>
      </dsp:txXfrm>
    </dsp:sp>
    <dsp:sp modelId="{6E00E1EA-B68A-49A9-8ABE-530ABB038806}">
      <dsp:nvSpPr>
        <dsp:cNvPr id="0" name=""/>
        <dsp:cNvSpPr/>
      </dsp:nvSpPr>
      <dsp:spPr>
        <a:xfrm>
          <a:off x="383986" y="1536210"/>
          <a:ext cx="1014606" cy="10146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nb-NO" sz="800" b="1" kern="1200">
              <a:solidFill>
                <a:schemeClr val="bg1"/>
              </a:solidFill>
            </a:rPr>
            <a:t>Tiltak partsgruppen jobber videre med </a:t>
          </a:r>
        </a:p>
      </dsp:txBody>
      <dsp:txXfrm>
        <a:off x="532572" y="1684796"/>
        <a:ext cx="717434" cy="71743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8848E1-4B04-4FC8-B985-61F82723B3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9E798905-B5CC-4699-8AEA-94C43D4F3E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BB6934-6A62-4F42-879B-077C77325E8E}" type="datetimeFigureOut">
              <a:rPr lang="nb-NO" smtClean="0"/>
              <a:t>06.10.2026</a:t>
            </a:fld>
            <a:endParaRPr lang="nb-NO"/>
          </a:p>
        </p:txBody>
      </p:sp>
      <p:sp>
        <p:nvSpPr>
          <p:cNvPr id="4" name="Footer Placeholder 3">
            <a:extLst>
              <a:ext uri="{FF2B5EF4-FFF2-40B4-BE49-F238E27FC236}">
                <a16:creationId xmlns:a16="http://schemas.microsoft.com/office/drawing/2014/main" id="{534F357B-10B1-41AD-BD40-0BC825DD3C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44E679F4-18CD-405C-BB2E-AE7B559414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AD7B5E-C6B6-4DA6-87B9-B8AB6B463496}" type="slidenum">
              <a:rPr lang="nb-NO" smtClean="0"/>
              <a:t>‹#›</a:t>
            </a:fld>
            <a:endParaRPr lang="nb-NO"/>
          </a:p>
        </p:txBody>
      </p:sp>
    </p:spTree>
    <p:extLst>
      <p:ext uri="{BB962C8B-B14F-4D97-AF65-F5344CB8AC3E}">
        <p14:creationId xmlns:p14="http://schemas.microsoft.com/office/powerpoint/2010/main" val="2575899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C830EB-4388-4ECB-95B5-8B2028D44BBA}" type="datetimeFigureOut">
              <a:rPr lang="nb-NO" smtClean="0"/>
              <a:t>06.10.2026</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57891-9350-4B33-8528-633FD481745B}" type="slidenum">
              <a:rPr lang="nb-NO" smtClean="0"/>
              <a:t>‹#›</a:t>
            </a:fld>
            <a:endParaRPr lang="nb-NO"/>
          </a:p>
        </p:txBody>
      </p:sp>
    </p:spTree>
    <p:extLst>
      <p:ext uri="{BB962C8B-B14F-4D97-AF65-F5344CB8AC3E}">
        <p14:creationId xmlns:p14="http://schemas.microsoft.com/office/powerpoint/2010/main" val="420440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mørk tittel">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02407B-5403-4791-81B4-D16BBC2116AD}"/>
              </a:ext>
            </a:extLst>
          </p:cNvPr>
          <p:cNvSpPr/>
          <p:nvPr userDrawn="1"/>
        </p:nvSpPr>
        <p:spPr>
          <a:xfrm>
            <a:off x="0" y="1339850"/>
            <a:ext cx="12182134" cy="5518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EA444BA6-67F1-4BA7-9995-3CE14EF94290}"/>
              </a:ext>
            </a:extLst>
          </p:cNvPr>
          <p:cNvSpPr>
            <a:spLocks noGrp="1"/>
          </p:cNvSpPr>
          <p:nvPr>
            <p:ph type="ctrTitle" hasCustomPrompt="1"/>
          </p:nvPr>
        </p:nvSpPr>
        <p:spPr>
          <a:xfrm>
            <a:off x="1524000" y="1339850"/>
            <a:ext cx="9144000" cy="2425699"/>
          </a:xfrm>
        </p:spPr>
        <p:txBody>
          <a:bodyPr anchor="b">
            <a:noAutofit/>
          </a:bodyPr>
          <a:lstStyle>
            <a:lvl1pPr algn="ctr">
              <a:defRPr sz="5400">
                <a:solidFill>
                  <a:schemeClr val="bg1"/>
                </a:solidFill>
              </a:defRPr>
            </a:lvl1pPr>
          </a:lstStyle>
          <a:p>
            <a:r>
              <a:rPr lang="en-US"/>
              <a:t>Tittel</a:t>
            </a:r>
            <a:endParaRPr lang="nb-NO"/>
          </a:p>
        </p:txBody>
      </p:sp>
      <p:sp>
        <p:nvSpPr>
          <p:cNvPr id="3" name="Subtitle 2">
            <a:extLst>
              <a:ext uri="{FF2B5EF4-FFF2-40B4-BE49-F238E27FC236}">
                <a16:creationId xmlns:a16="http://schemas.microsoft.com/office/drawing/2014/main" id="{7EA09FBC-4DDE-41C5-9F24-12388955DF1A}"/>
              </a:ext>
            </a:extLst>
          </p:cNvPr>
          <p:cNvSpPr>
            <a:spLocks noGrp="1"/>
          </p:cNvSpPr>
          <p:nvPr>
            <p:ph type="subTitle" idx="1" hasCustomPrompt="1"/>
          </p:nvPr>
        </p:nvSpPr>
        <p:spPr>
          <a:xfrm>
            <a:off x="1524000" y="3765550"/>
            <a:ext cx="9144000" cy="1694657"/>
          </a:xfrm>
        </p:spPr>
        <p:txBody>
          <a:bodyPr>
            <a:noAutofit/>
          </a:bodyPr>
          <a:lstStyle>
            <a:lvl1pPr marL="0" indent="0" algn="ctr">
              <a:buNone/>
              <a:defRPr sz="28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Undertittel</a:t>
            </a:r>
            <a:endParaRPr lang="nb-NO"/>
          </a:p>
        </p:txBody>
      </p:sp>
      <p:cxnSp>
        <p:nvCxnSpPr>
          <p:cNvPr id="6" name="Straight Connector 5">
            <a:extLst>
              <a:ext uri="{FF2B5EF4-FFF2-40B4-BE49-F238E27FC236}">
                <a16:creationId xmlns:a16="http://schemas.microsoft.com/office/drawing/2014/main" id="{324B3C3A-9E09-43FB-A08A-E514567B7C48}"/>
              </a:ext>
            </a:extLst>
          </p:cNvPr>
          <p:cNvCxnSpPr>
            <a:cxnSpLocks/>
          </p:cNvCxnSpPr>
          <p:nvPr userDrawn="1"/>
        </p:nvCxnSpPr>
        <p:spPr>
          <a:xfrm>
            <a:off x="10211753" y="463992"/>
            <a:ext cx="0" cy="445759"/>
          </a:xfrm>
          <a:prstGeom prst="line">
            <a:avLst/>
          </a:prstGeom>
          <a:ln w="25400"/>
        </p:spPr>
        <p:style>
          <a:lnRef idx="2">
            <a:schemeClr val="accent2"/>
          </a:lnRef>
          <a:fillRef idx="0">
            <a:schemeClr val="accent2"/>
          </a:fillRef>
          <a:effectRef idx="1">
            <a:schemeClr val="accent2"/>
          </a:effectRef>
          <a:fontRef idx="minor">
            <a:schemeClr val="tx1"/>
          </a:fontRef>
        </p:style>
      </p:cxnSp>
      <p:pic>
        <p:nvPicPr>
          <p:cNvPr id="11" name="Graphic 10">
            <a:extLst>
              <a:ext uri="{FF2B5EF4-FFF2-40B4-BE49-F238E27FC236}">
                <a16:creationId xmlns:a16="http://schemas.microsoft.com/office/drawing/2014/main" id="{6A09CF2C-C9A4-44C4-9F24-EACCFF34FA6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7049" y="0"/>
            <a:ext cx="4341791" cy="1339849"/>
          </a:xfrm>
          <a:prstGeom prst="rect">
            <a:avLst/>
          </a:prstGeom>
        </p:spPr>
      </p:pic>
      <p:sp>
        <p:nvSpPr>
          <p:cNvPr id="13" name="Footer Placeholder 29">
            <a:extLst>
              <a:ext uri="{FF2B5EF4-FFF2-40B4-BE49-F238E27FC236}">
                <a16:creationId xmlns:a16="http://schemas.microsoft.com/office/drawing/2014/main" id="{EDF5024E-5670-479C-BCC2-9DB571AA1CD7}"/>
              </a:ext>
            </a:extLst>
          </p:cNvPr>
          <p:cNvSpPr>
            <a:spLocks noGrp="1"/>
          </p:cNvSpPr>
          <p:nvPr>
            <p:ph type="ftr" sz="quarter" idx="11"/>
          </p:nvPr>
        </p:nvSpPr>
        <p:spPr>
          <a:xfrm>
            <a:off x="10277950" y="517129"/>
            <a:ext cx="1694969" cy="365125"/>
          </a:xfrm>
        </p:spPr>
        <p:txBody>
          <a:bodyPr/>
          <a:lstStyle>
            <a:lvl1pPr>
              <a:defRPr sz="1800"/>
            </a:lvl1pPr>
          </a:lstStyle>
          <a:p>
            <a:r>
              <a:rPr lang="nb-NO"/>
              <a:t>IA i sykehus</a:t>
            </a:r>
          </a:p>
        </p:txBody>
      </p:sp>
    </p:spTree>
    <p:extLst>
      <p:ext uri="{BB962C8B-B14F-4D97-AF65-F5344CB8AC3E}">
        <p14:creationId xmlns:p14="http://schemas.microsoft.com/office/powerpoint/2010/main" val="693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lys tit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9004B0-D018-478E-9C0A-DBA3F84CD819}"/>
              </a:ext>
            </a:extLst>
          </p:cNvPr>
          <p:cNvSpPr/>
          <p:nvPr userDrawn="1"/>
        </p:nvSpPr>
        <p:spPr>
          <a:xfrm>
            <a:off x="0" y="1339850"/>
            <a:ext cx="12182134" cy="5518150"/>
          </a:xfrm>
          <a:prstGeom prst="rect">
            <a:avLst/>
          </a:prstGeom>
          <a:solidFill>
            <a:srgbClr val="62B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phic 7">
            <a:extLst>
              <a:ext uri="{FF2B5EF4-FFF2-40B4-BE49-F238E27FC236}">
                <a16:creationId xmlns:a16="http://schemas.microsoft.com/office/drawing/2014/main" id="{BD7C57AD-726A-4E20-9F0B-994471C5B56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7049" y="0"/>
            <a:ext cx="4341791" cy="1339849"/>
          </a:xfrm>
          <a:prstGeom prst="rect">
            <a:avLst/>
          </a:prstGeom>
        </p:spPr>
      </p:pic>
      <p:sp>
        <p:nvSpPr>
          <p:cNvPr id="2" name="Title 1">
            <a:extLst>
              <a:ext uri="{FF2B5EF4-FFF2-40B4-BE49-F238E27FC236}">
                <a16:creationId xmlns:a16="http://schemas.microsoft.com/office/drawing/2014/main" id="{EA444BA6-67F1-4BA7-9995-3CE14EF94290}"/>
              </a:ext>
            </a:extLst>
          </p:cNvPr>
          <p:cNvSpPr>
            <a:spLocks noGrp="1"/>
          </p:cNvSpPr>
          <p:nvPr>
            <p:ph type="ctrTitle" hasCustomPrompt="1"/>
          </p:nvPr>
        </p:nvSpPr>
        <p:spPr>
          <a:xfrm>
            <a:off x="1524000" y="1339850"/>
            <a:ext cx="9144000" cy="2425699"/>
          </a:xfrm>
        </p:spPr>
        <p:txBody>
          <a:bodyPr anchor="b">
            <a:noAutofit/>
          </a:bodyPr>
          <a:lstStyle>
            <a:lvl1pPr algn="ctr">
              <a:defRPr sz="5400">
                <a:solidFill>
                  <a:schemeClr val="bg1"/>
                </a:solidFill>
              </a:defRPr>
            </a:lvl1pPr>
          </a:lstStyle>
          <a:p>
            <a:r>
              <a:rPr lang="en-US"/>
              <a:t>Tittel</a:t>
            </a:r>
            <a:endParaRPr lang="nb-NO"/>
          </a:p>
        </p:txBody>
      </p:sp>
      <p:sp>
        <p:nvSpPr>
          <p:cNvPr id="3" name="Subtitle 2">
            <a:extLst>
              <a:ext uri="{FF2B5EF4-FFF2-40B4-BE49-F238E27FC236}">
                <a16:creationId xmlns:a16="http://schemas.microsoft.com/office/drawing/2014/main" id="{7EA09FBC-4DDE-41C5-9F24-12388955DF1A}"/>
              </a:ext>
            </a:extLst>
          </p:cNvPr>
          <p:cNvSpPr>
            <a:spLocks noGrp="1"/>
          </p:cNvSpPr>
          <p:nvPr>
            <p:ph type="subTitle" idx="1" hasCustomPrompt="1"/>
          </p:nvPr>
        </p:nvSpPr>
        <p:spPr>
          <a:xfrm>
            <a:off x="1524000" y="3765550"/>
            <a:ext cx="9144000" cy="1694657"/>
          </a:xfrm>
        </p:spPr>
        <p:txBody>
          <a:bodyPr>
            <a:noAutofit/>
          </a:bodyPr>
          <a:lstStyle>
            <a:lvl1pPr marL="0" indent="0" algn="ctr">
              <a:buNone/>
              <a:defRPr sz="28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Undertittel</a:t>
            </a:r>
            <a:endParaRPr lang="nb-NO"/>
          </a:p>
        </p:txBody>
      </p:sp>
      <p:cxnSp>
        <p:nvCxnSpPr>
          <p:cNvPr id="21" name="Straight Connector 20">
            <a:extLst>
              <a:ext uri="{FF2B5EF4-FFF2-40B4-BE49-F238E27FC236}">
                <a16:creationId xmlns:a16="http://schemas.microsoft.com/office/drawing/2014/main" id="{2366842C-D824-44B6-8252-AB0CB5BF6CAA}"/>
              </a:ext>
            </a:extLst>
          </p:cNvPr>
          <p:cNvCxnSpPr>
            <a:cxnSpLocks/>
          </p:cNvCxnSpPr>
          <p:nvPr userDrawn="1"/>
        </p:nvCxnSpPr>
        <p:spPr>
          <a:xfrm>
            <a:off x="10211753" y="463992"/>
            <a:ext cx="0" cy="445759"/>
          </a:xfrm>
          <a:prstGeom prst="line">
            <a:avLst/>
          </a:prstGeom>
          <a:ln w="25400"/>
        </p:spPr>
        <p:style>
          <a:lnRef idx="2">
            <a:schemeClr val="accent2"/>
          </a:lnRef>
          <a:fillRef idx="0">
            <a:schemeClr val="accent2"/>
          </a:fillRef>
          <a:effectRef idx="1">
            <a:schemeClr val="accent2"/>
          </a:effectRef>
          <a:fontRef idx="minor">
            <a:schemeClr val="tx1"/>
          </a:fontRef>
        </p:style>
      </p:cxnSp>
      <p:sp>
        <p:nvSpPr>
          <p:cNvPr id="22" name="Footer Placeholder 29">
            <a:extLst>
              <a:ext uri="{FF2B5EF4-FFF2-40B4-BE49-F238E27FC236}">
                <a16:creationId xmlns:a16="http://schemas.microsoft.com/office/drawing/2014/main" id="{AEEE6077-9C5C-41C7-9011-3947FCD69400}"/>
              </a:ext>
            </a:extLst>
          </p:cNvPr>
          <p:cNvSpPr>
            <a:spLocks noGrp="1"/>
          </p:cNvSpPr>
          <p:nvPr>
            <p:ph type="ftr" sz="quarter" idx="11"/>
          </p:nvPr>
        </p:nvSpPr>
        <p:spPr>
          <a:xfrm>
            <a:off x="10277950" y="517129"/>
            <a:ext cx="1694969" cy="365125"/>
          </a:xfrm>
        </p:spPr>
        <p:txBody>
          <a:bodyPr/>
          <a:lstStyle>
            <a:lvl1pPr>
              <a:defRPr sz="1800"/>
            </a:lvl1pPr>
          </a:lstStyle>
          <a:p>
            <a:r>
              <a:rPr lang="nb-NO"/>
              <a:t>IA i sykehus</a:t>
            </a:r>
          </a:p>
        </p:txBody>
      </p:sp>
    </p:spTree>
    <p:extLst>
      <p:ext uri="{BB962C8B-B14F-4D97-AF65-F5344CB8AC3E}">
        <p14:creationId xmlns:p14="http://schemas.microsoft.com/office/powerpoint/2010/main" val="292889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 kolonn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0ADE2C-B793-4058-9B95-E47C3C3E3601}"/>
              </a:ext>
            </a:extLst>
          </p:cNvPr>
          <p:cNvSpPr>
            <a:spLocks noGrp="1"/>
          </p:cNvSpPr>
          <p:nvPr>
            <p:ph idx="1"/>
          </p:nvPr>
        </p:nvSpPr>
        <p:spPr>
          <a:xfrm>
            <a:off x="533400" y="2841564"/>
            <a:ext cx="4853132" cy="2857501"/>
          </a:xfrm>
        </p:spPr>
        <p:txBody>
          <a:bodyPr>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9" name="Content Placeholder 2">
            <a:extLst>
              <a:ext uri="{FF2B5EF4-FFF2-40B4-BE49-F238E27FC236}">
                <a16:creationId xmlns:a16="http://schemas.microsoft.com/office/drawing/2014/main" id="{3ED68471-239A-4A2F-B700-62F01F6E0916}"/>
              </a:ext>
            </a:extLst>
          </p:cNvPr>
          <p:cNvSpPr>
            <a:spLocks noGrp="1"/>
          </p:cNvSpPr>
          <p:nvPr>
            <p:ph idx="13"/>
          </p:nvPr>
        </p:nvSpPr>
        <p:spPr>
          <a:xfrm>
            <a:off x="6507468" y="2841564"/>
            <a:ext cx="4953000" cy="2857501"/>
          </a:xfrm>
        </p:spPr>
        <p:txBody>
          <a:bodyPr>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cxnSp>
        <p:nvCxnSpPr>
          <p:cNvPr id="11" name="Straight Connector 10">
            <a:extLst>
              <a:ext uri="{FF2B5EF4-FFF2-40B4-BE49-F238E27FC236}">
                <a16:creationId xmlns:a16="http://schemas.microsoft.com/office/drawing/2014/main" id="{98BE0DD4-C299-4FB8-A299-2607E8A625F0}"/>
              </a:ext>
            </a:extLst>
          </p:cNvPr>
          <p:cNvCxnSpPr>
            <a:cxnSpLocks/>
          </p:cNvCxnSpPr>
          <p:nvPr userDrawn="1"/>
        </p:nvCxnSpPr>
        <p:spPr>
          <a:xfrm>
            <a:off x="5996935" y="2822415"/>
            <a:ext cx="0" cy="2896495"/>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533256" y="2266950"/>
            <a:ext cx="4853131" cy="282575"/>
          </a:xfrm>
        </p:spPr>
        <p:txBody>
          <a:bodyPr>
            <a:noAutofit/>
          </a:bodyPr>
          <a:lstStyle>
            <a:lvl1pPr marL="0" indent="0">
              <a:buNone/>
              <a:defRPr sz="1500" b="1">
                <a:solidFill>
                  <a:schemeClr val="accent1"/>
                </a:solidFill>
              </a:defRPr>
            </a:lvl1pPr>
          </a:lstStyle>
          <a:p>
            <a:pPr lvl="0"/>
            <a:r>
              <a:rPr lang="nb-NO"/>
              <a:t>Klikk for å redigere tekststiler i malen</a:t>
            </a:r>
          </a:p>
        </p:txBody>
      </p:sp>
      <p:sp>
        <p:nvSpPr>
          <p:cNvPr id="8" name="Date Placeholder 7">
            <a:extLst>
              <a:ext uri="{FF2B5EF4-FFF2-40B4-BE49-F238E27FC236}">
                <a16:creationId xmlns:a16="http://schemas.microsoft.com/office/drawing/2014/main" id="{22DAB98D-3D7C-41C0-9A1B-D7F49E00DB22}"/>
              </a:ext>
            </a:extLst>
          </p:cNvPr>
          <p:cNvSpPr>
            <a:spLocks noGrp="1"/>
          </p:cNvSpPr>
          <p:nvPr>
            <p:ph type="dt" sz="half" idx="15"/>
          </p:nvPr>
        </p:nvSpPr>
        <p:spPr/>
        <p:txBody>
          <a:bodyPr/>
          <a:lstStyle/>
          <a:p>
            <a:fld id="{41E2868B-6CE0-475E-8F09-C21EBA255471}" type="datetime1">
              <a:rPr lang="nb-NO" smtClean="0"/>
              <a:t>06.10.2026</a:t>
            </a:fld>
            <a:endParaRPr lang="nb-NO"/>
          </a:p>
        </p:txBody>
      </p:sp>
      <p:sp>
        <p:nvSpPr>
          <p:cNvPr id="10" name="Footer Placeholder 9">
            <a:extLst>
              <a:ext uri="{FF2B5EF4-FFF2-40B4-BE49-F238E27FC236}">
                <a16:creationId xmlns:a16="http://schemas.microsoft.com/office/drawing/2014/main" id="{289B63B6-FC83-4A0A-93B9-BAEAD8B4F6C1}"/>
              </a:ext>
            </a:extLst>
          </p:cNvPr>
          <p:cNvSpPr>
            <a:spLocks noGrp="1"/>
          </p:cNvSpPr>
          <p:nvPr>
            <p:ph type="ftr" sz="quarter" idx="16"/>
          </p:nvPr>
        </p:nvSpPr>
        <p:spPr/>
        <p:txBody>
          <a:bodyPr/>
          <a:lstStyle/>
          <a:p>
            <a:r>
              <a:rPr lang="nb-NO"/>
              <a:t>IA i sykehus</a:t>
            </a:r>
          </a:p>
        </p:txBody>
      </p:sp>
      <p:sp>
        <p:nvSpPr>
          <p:cNvPr id="12" name="Slide Number Placeholder 11">
            <a:extLst>
              <a:ext uri="{FF2B5EF4-FFF2-40B4-BE49-F238E27FC236}">
                <a16:creationId xmlns:a16="http://schemas.microsoft.com/office/drawing/2014/main" id="{B6E070FD-7124-4A52-83EE-1C048EAEC50B}"/>
              </a:ext>
            </a:extLst>
          </p:cNvPr>
          <p:cNvSpPr>
            <a:spLocks noGrp="1"/>
          </p:cNvSpPr>
          <p:nvPr>
            <p:ph type="sldNum" sz="quarter" idx="17"/>
          </p:nvPr>
        </p:nvSpPr>
        <p:spPr/>
        <p:txBody>
          <a:bodyPr/>
          <a:lstStyle/>
          <a:p>
            <a:fld id="{08F4F952-65C2-4798-96AE-B5EA57918BC2}" type="slidenum">
              <a:rPr lang="nb-NO" smtClean="0"/>
              <a:pPr/>
              <a:t>‹#›</a:t>
            </a:fld>
            <a:endParaRPr lang="nb-NO"/>
          </a:p>
        </p:txBody>
      </p:sp>
      <p:sp>
        <p:nvSpPr>
          <p:cNvPr id="2" name="Title 1">
            <a:extLst>
              <a:ext uri="{FF2B5EF4-FFF2-40B4-BE49-F238E27FC236}">
                <a16:creationId xmlns:a16="http://schemas.microsoft.com/office/drawing/2014/main" id="{8ED83B54-E13E-46D7-9F0E-B9872EDE8637}"/>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17178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kon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4ED12824-E69E-4A7D-B7F0-A186CCC369B7}"/>
              </a:ext>
            </a:extLst>
          </p:cNvPr>
          <p:cNvSpPr>
            <a:spLocks noGrp="1"/>
          </p:cNvSpPr>
          <p:nvPr>
            <p:ph type="body" sz="quarter" idx="13" hasCustomPrompt="1"/>
          </p:nvPr>
        </p:nvSpPr>
        <p:spPr>
          <a:xfrm>
            <a:off x="1629717" y="3126940"/>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3" name="Text Placeholder 9">
            <a:extLst>
              <a:ext uri="{FF2B5EF4-FFF2-40B4-BE49-F238E27FC236}">
                <a16:creationId xmlns:a16="http://schemas.microsoft.com/office/drawing/2014/main" id="{4153B23F-BDC9-4875-BE3C-B9AAE86E0753}"/>
              </a:ext>
            </a:extLst>
          </p:cNvPr>
          <p:cNvSpPr>
            <a:spLocks noGrp="1"/>
          </p:cNvSpPr>
          <p:nvPr>
            <p:ph type="body" sz="quarter" idx="14" hasCustomPrompt="1"/>
          </p:nvPr>
        </p:nvSpPr>
        <p:spPr>
          <a:xfrm>
            <a:off x="1629717" y="3393640"/>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5" name="Text Placeholder 9">
            <a:extLst>
              <a:ext uri="{FF2B5EF4-FFF2-40B4-BE49-F238E27FC236}">
                <a16:creationId xmlns:a16="http://schemas.microsoft.com/office/drawing/2014/main" id="{8545FE3B-BD73-4877-B0DD-960D37332DB5}"/>
              </a:ext>
            </a:extLst>
          </p:cNvPr>
          <p:cNvSpPr>
            <a:spLocks noGrp="1"/>
          </p:cNvSpPr>
          <p:nvPr>
            <p:ph type="body" sz="quarter" idx="15" hasCustomPrompt="1"/>
          </p:nvPr>
        </p:nvSpPr>
        <p:spPr>
          <a:xfrm>
            <a:off x="3482329" y="3130866"/>
            <a:ext cx="1339850" cy="266700"/>
          </a:xfrm>
        </p:spPr>
        <p:txBody>
          <a:bodyPr lIns="0" tIns="0" rIns="0" bIns="0" anchor="b">
            <a:noAutofit/>
          </a:bodyPr>
          <a:lstStyle>
            <a:lvl1pPr marL="0" marR="0" indent="0" algn="l" defTabSz="914400" rtl="0" eaLnBrk="1" fontAlgn="auto" latinLnBrk="0" hangingPunct="1">
              <a:lnSpc>
                <a:spcPct val="90000"/>
              </a:lnSpc>
              <a:spcBef>
                <a:spcPts val="1000"/>
              </a:spcBef>
              <a:spcAft>
                <a:spcPts val="0"/>
              </a:spcAft>
              <a:buClr>
                <a:schemeClr val="accent2"/>
              </a:buClr>
              <a:buSzTx/>
              <a:buFont typeface="Arial" panose="020B0604020202020204" pitchFamily="34" charset="0"/>
              <a:buNone/>
              <a:tabLst/>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
                <a:schemeClr val="accent2"/>
              </a:buClr>
              <a:buSzTx/>
              <a:buFont typeface="Arial" panose="020B0604020202020204" pitchFamily="34" charset="0"/>
              <a:buNone/>
              <a:tabLst/>
              <a:defRPr/>
            </a:pPr>
            <a:r>
              <a:rPr lang="nb-NO"/>
              <a:t>Tekst</a:t>
            </a:r>
          </a:p>
        </p:txBody>
      </p:sp>
      <p:sp>
        <p:nvSpPr>
          <p:cNvPr id="26" name="Text Placeholder 9">
            <a:extLst>
              <a:ext uri="{FF2B5EF4-FFF2-40B4-BE49-F238E27FC236}">
                <a16:creationId xmlns:a16="http://schemas.microsoft.com/office/drawing/2014/main" id="{2C39A679-0C9A-471B-9908-2D19907C7951}"/>
              </a:ext>
            </a:extLst>
          </p:cNvPr>
          <p:cNvSpPr>
            <a:spLocks noGrp="1"/>
          </p:cNvSpPr>
          <p:nvPr>
            <p:ph type="body" sz="quarter" idx="16" hasCustomPrompt="1"/>
          </p:nvPr>
        </p:nvSpPr>
        <p:spPr>
          <a:xfrm>
            <a:off x="3482329" y="339756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7" name="Text Placeholder 9">
            <a:extLst>
              <a:ext uri="{FF2B5EF4-FFF2-40B4-BE49-F238E27FC236}">
                <a16:creationId xmlns:a16="http://schemas.microsoft.com/office/drawing/2014/main" id="{9DBF13E4-22A0-49CD-9D1B-69330A5B9B88}"/>
              </a:ext>
            </a:extLst>
          </p:cNvPr>
          <p:cNvSpPr>
            <a:spLocks noGrp="1"/>
          </p:cNvSpPr>
          <p:nvPr>
            <p:ph type="body" sz="quarter" idx="17" hasCustomPrompt="1"/>
          </p:nvPr>
        </p:nvSpPr>
        <p:spPr>
          <a:xfrm>
            <a:off x="5507037" y="3130866"/>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8" name="Text Placeholder 9">
            <a:extLst>
              <a:ext uri="{FF2B5EF4-FFF2-40B4-BE49-F238E27FC236}">
                <a16:creationId xmlns:a16="http://schemas.microsoft.com/office/drawing/2014/main" id="{CE5D3564-BA50-4EFA-BDB0-7ADC269DF31E}"/>
              </a:ext>
            </a:extLst>
          </p:cNvPr>
          <p:cNvSpPr>
            <a:spLocks noGrp="1"/>
          </p:cNvSpPr>
          <p:nvPr>
            <p:ph type="body" sz="quarter" idx="18" hasCustomPrompt="1"/>
          </p:nvPr>
        </p:nvSpPr>
        <p:spPr>
          <a:xfrm>
            <a:off x="5507037" y="339756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29" name="Text Placeholder 9">
            <a:extLst>
              <a:ext uri="{FF2B5EF4-FFF2-40B4-BE49-F238E27FC236}">
                <a16:creationId xmlns:a16="http://schemas.microsoft.com/office/drawing/2014/main" id="{EC43E486-9AFE-42C3-AF60-2553C3EC8A71}"/>
              </a:ext>
            </a:extLst>
          </p:cNvPr>
          <p:cNvSpPr>
            <a:spLocks noGrp="1"/>
          </p:cNvSpPr>
          <p:nvPr>
            <p:ph type="body" sz="quarter" idx="19" hasCustomPrompt="1"/>
          </p:nvPr>
        </p:nvSpPr>
        <p:spPr>
          <a:xfrm>
            <a:off x="7425892" y="3126216"/>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0" name="Text Placeholder 9">
            <a:extLst>
              <a:ext uri="{FF2B5EF4-FFF2-40B4-BE49-F238E27FC236}">
                <a16:creationId xmlns:a16="http://schemas.microsoft.com/office/drawing/2014/main" id="{2B788FDD-8E5D-4BEF-8DCF-0B73235BE769}"/>
              </a:ext>
            </a:extLst>
          </p:cNvPr>
          <p:cNvSpPr>
            <a:spLocks noGrp="1"/>
          </p:cNvSpPr>
          <p:nvPr>
            <p:ph type="body" sz="quarter" idx="20" hasCustomPrompt="1"/>
          </p:nvPr>
        </p:nvSpPr>
        <p:spPr>
          <a:xfrm>
            <a:off x="7425892" y="339291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1" name="Text Placeholder 9">
            <a:extLst>
              <a:ext uri="{FF2B5EF4-FFF2-40B4-BE49-F238E27FC236}">
                <a16:creationId xmlns:a16="http://schemas.microsoft.com/office/drawing/2014/main" id="{8FA57576-817E-41DA-89A4-B0BE6F17B178}"/>
              </a:ext>
            </a:extLst>
          </p:cNvPr>
          <p:cNvSpPr>
            <a:spLocks noGrp="1"/>
          </p:cNvSpPr>
          <p:nvPr>
            <p:ph type="body" sz="quarter" idx="21" hasCustomPrompt="1"/>
          </p:nvPr>
        </p:nvSpPr>
        <p:spPr>
          <a:xfrm>
            <a:off x="9179502" y="313180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2" name="Text Placeholder 9">
            <a:extLst>
              <a:ext uri="{FF2B5EF4-FFF2-40B4-BE49-F238E27FC236}">
                <a16:creationId xmlns:a16="http://schemas.microsoft.com/office/drawing/2014/main" id="{5D6EB161-57E7-4FF6-9E15-C8870D467162}"/>
              </a:ext>
            </a:extLst>
          </p:cNvPr>
          <p:cNvSpPr>
            <a:spLocks noGrp="1"/>
          </p:cNvSpPr>
          <p:nvPr>
            <p:ph type="body" sz="quarter" idx="22" hasCustomPrompt="1"/>
          </p:nvPr>
        </p:nvSpPr>
        <p:spPr>
          <a:xfrm>
            <a:off x="9179502" y="339850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3" name="Text Placeholder 9">
            <a:extLst>
              <a:ext uri="{FF2B5EF4-FFF2-40B4-BE49-F238E27FC236}">
                <a16:creationId xmlns:a16="http://schemas.microsoft.com/office/drawing/2014/main" id="{13879363-59C7-4919-804C-A6DFA23CD9EC}"/>
              </a:ext>
            </a:extLst>
          </p:cNvPr>
          <p:cNvSpPr>
            <a:spLocks noGrp="1"/>
          </p:cNvSpPr>
          <p:nvPr>
            <p:ph type="body" sz="quarter" idx="23" hasCustomPrompt="1"/>
          </p:nvPr>
        </p:nvSpPr>
        <p:spPr>
          <a:xfrm>
            <a:off x="1629717" y="5209946"/>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4" name="Text Placeholder 9">
            <a:extLst>
              <a:ext uri="{FF2B5EF4-FFF2-40B4-BE49-F238E27FC236}">
                <a16:creationId xmlns:a16="http://schemas.microsoft.com/office/drawing/2014/main" id="{8D0650B6-864C-4672-8AFC-C8AFCED5F693}"/>
              </a:ext>
            </a:extLst>
          </p:cNvPr>
          <p:cNvSpPr>
            <a:spLocks noGrp="1"/>
          </p:cNvSpPr>
          <p:nvPr>
            <p:ph type="body" sz="quarter" idx="24" hasCustomPrompt="1"/>
          </p:nvPr>
        </p:nvSpPr>
        <p:spPr>
          <a:xfrm>
            <a:off x="1629717" y="5476646"/>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5" name="Text Placeholder 9">
            <a:extLst>
              <a:ext uri="{FF2B5EF4-FFF2-40B4-BE49-F238E27FC236}">
                <a16:creationId xmlns:a16="http://schemas.microsoft.com/office/drawing/2014/main" id="{94362DF2-A449-4926-8938-BCE6F331CA9B}"/>
              </a:ext>
            </a:extLst>
          </p:cNvPr>
          <p:cNvSpPr>
            <a:spLocks noGrp="1"/>
          </p:cNvSpPr>
          <p:nvPr>
            <p:ph type="body" sz="quarter" idx="25" hasCustomPrompt="1"/>
          </p:nvPr>
        </p:nvSpPr>
        <p:spPr>
          <a:xfrm>
            <a:off x="3482329" y="521387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6" name="Text Placeholder 9">
            <a:extLst>
              <a:ext uri="{FF2B5EF4-FFF2-40B4-BE49-F238E27FC236}">
                <a16:creationId xmlns:a16="http://schemas.microsoft.com/office/drawing/2014/main" id="{A1DFE2B3-3955-481D-BBB0-ADB915CE1876}"/>
              </a:ext>
            </a:extLst>
          </p:cNvPr>
          <p:cNvSpPr>
            <a:spLocks noGrp="1"/>
          </p:cNvSpPr>
          <p:nvPr>
            <p:ph type="body" sz="quarter" idx="26" hasCustomPrompt="1"/>
          </p:nvPr>
        </p:nvSpPr>
        <p:spPr>
          <a:xfrm>
            <a:off x="3482329" y="548057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7" name="Text Placeholder 9">
            <a:extLst>
              <a:ext uri="{FF2B5EF4-FFF2-40B4-BE49-F238E27FC236}">
                <a16:creationId xmlns:a16="http://schemas.microsoft.com/office/drawing/2014/main" id="{90FAA511-E105-4838-A71C-A43F0B857E59}"/>
              </a:ext>
            </a:extLst>
          </p:cNvPr>
          <p:cNvSpPr>
            <a:spLocks noGrp="1"/>
          </p:cNvSpPr>
          <p:nvPr>
            <p:ph type="body" sz="quarter" idx="27" hasCustomPrompt="1"/>
          </p:nvPr>
        </p:nvSpPr>
        <p:spPr>
          <a:xfrm>
            <a:off x="5507037" y="521387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8" name="Text Placeholder 9">
            <a:extLst>
              <a:ext uri="{FF2B5EF4-FFF2-40B4-BE49-F238E27FC236}">
                <a16:creationId xmlns:a16="http://schemas.microsoft.com/office/drawing/2014/main" id="{14D43129-7F83-4EAA-9F30-F87696D14E82}"/>
              </a:ext>
            </a:extLst>
          </p:cNvPr>
          <p:cNvSpPr>
            <a:spLocks noGrp="1"/>
          </p:cNvSpPr>
          <p:nvPr>
            <p:ph type="body" sz="quarter" idx="28" hasCustomPrompt="1"/>
          </p:nvPr>
        </p:nvSpPr>
        <p:spPr>
          <a:xfrm>
            <a:off x="5507037" y="548057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39" name="Text Placeholder 9">
            <a:extLst>
              <a:ext uri="{FF2B5EF4-FFF2-40B4-BE49-F238E27FC236}">
                <a16:creationId xmlns:a16="http://schemas.microsoft.com/office/drawing/2014/main" id="{13E13D58-78B1-446D-BB12-B8F9B88AEA36}"/>
              </a:ext>
            </a:extLst>
          </p:cNvPr>
          <p:cNvSpPr>
            <a:spLocks noGrp="1"/>
          </p:cNvSpPr>
          <p:nvPr>
            <p:ph type="body" sz="quarter" idx="29" hasCustomPrompt="1"/>
          </p:nvPr>
        </p:nvSpPr>
        <p:spPr>
          <a:xfrm>
            <a:off x="7425892" y="5209222"/>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40" name="Text Placeholder 9">
            <a:extLst>
              <a:ext uri="{FF2B5EF4-FFF2-40B4-BE49-F238E27FC236}">
                <a16:creationId xmlns:a16="http://schemas.microsoft.com/office/drawing/2014/main" id="{AC61B6BC-BC5D-4535-8AC9-0FB4305D5C5D}"/>
              </a:ext>
            </a:extLst>
          </p:cNvPr>
          <p:cNvSpPr>
            <a:spLocks noGrp="1"/>
          </p:cNvSpPr>
          <p:nvPr>
            <p:ph type="body" sz="quarter" idx="30" hasCustomPrompt="1"/>
          </p:nvPr>
        </p:nvSpPr>
        <p:spPr>
          <a:xfrm>
            <a:off x="7425892" y="5475922"/>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41" name="Text Placeholder 9">
            <a:extLst>
              <a:ext uri="{FF2B5EF4-FFF2-40B4-BE49-F238E27FC236}">
                <a16:creationId xmlns:a16="http://schemas.microsoft.com/office/drawing/2014/main" id="{517078EE-965A-4D4F-981F-E95D01159020}"/>
              </a:ext>
            </a:extLst>
          </p:cNvPr>
          <p:cNvSpPr>
            <a:spLocks noGrp="1"/>
          </p:cNvSpPr>
          <p:nvPr>
            <p:ph type="body" sz="quarter" idx="31" hasCustomPrompt="1"/>
          </p:nvPr>
        </p:nvSpPr>
        <p:spPr>
          <a:xfrm>
            <a:off x="9098540" y="5214808"/>
            <a:ext cx="1339850" cy="266700"/>
          </a:xfrm>
        </p:spPr>
        <p:txBody>
          <a:bodyPr lIns="0" tIns="0" rIns="0" bIns="0" anchor="b">
            <a:noAutofit/>
          </a:bodyPr>
          <a:lstStyle>
            <a:lvl1pPr marL="0" indent="0">
              <a:buNone/>
              <a:defRPr sz="15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42" name="Text Placeholder 9">
            <a:extLst>
              <a:ext uri="{FF2B5EF4-FFF2-40B4-BE49-F238E27FC236}">
                <a16:creationId xmlns:a16="http://schemas.microsoft.com/office/drawing/2014/main" id="{F85BA236-7033-414E-BACD-806F612C874C}"/>
              </a:ext>
            </a:extLst>
          </p:cNvPr>
          <p:cNvSpPr>
            <a:spLocks noGrp="1"/>
          </p:cNvSpPr>
          <p:nvPr>
            <p:ph type="body" sz="quarter" idx="32" hasCustomPrompt="1"/>
          </p:nvPr>
        </p:nvSpPr>
        <p:spPr>
          <a:xfrm>
            <a:off x="9098540" y="5481508"/>
            <a:ext cx="1339850" cy="237967"/>
          </a:xfrm>
        </p:spPr>
        <p:txBody>
          <a:bodyPr lIns="0" tIns="0" rIns="0" bIns="0">
            <a:noAutofit/>
          </a:bodyPr>
          <a:lstStyle>
            <a:lvl1pPr marL="0" indent="0">
              <a:buNone/>
              <a:defRPr sz="1200" b="0">
                <a:solidFill>
                  <a:srgbClr val="62BBBE"/>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a:t>Tekst</a:t>
            </a:r>
          </a:p>
        </p:txBody>
      </p:sp>
      <p:sp>
        <p:nvSpPr>
          <p:cNvPr id="52" name="Content Placeholder 7">
            <a:extLst>
              <a:ext uri="{FF2B5EF4-FFF2-40B4-BE49-F238E27FC236}">
                <a16:creationId xmlns:a16="http://schemas.microsoft.com/office/drawing/2014/main" id="{D3B73377-1072-4725-A0E4-38451534991B}"/>
              </a:ext>
            </a:extLst>
          </p:cNvPr>
          <p:cNvSpPr>
            <a:spLocks noGrp="1"/>
          </p:cNvSpPr>
          <p:nvPr>
            <p:ph sz="quarter" idx="33"/>
          </p:nvPr>
        </p:nvSpPr>
        <p:spPr>
          <a:xfrm>
            <a:off x="1630363" y="1889125"/>
            <a:ext cx="1116012" cy="1060450"/>
          </a:xfrm>
        </p:spPr>
        <p:txBody>
          <a:bodyPr/>
          <a:lstStyle/>
          <a:p>
            <a:pPr lvl="0"/>
            <a:r>
              <a:rPr lang="nb-NO"/>
              <a:t>Klikk for å redigere tekststiler i malen</a:t>
            </a:r>
          </a:p>
        </p:txBody>
      </p:sp>
      <p:sp>
        <p:nvSpPr>
          <p:cNvPr id="53" name="Content Placeholder 7">
            <a:extLst>
              <a:ext uri="{FF2B5EF4-FFF2-40B4-BE49-F238E27FC236}">
                <a16:creationId xmlns:a16="http://schemas.microsoft.com/office/drawing/2014/main" id="{C8980CC5-566D-40C3-91D6-2883A1D14022}"/>
              </a:ext>
            </a:extLst>
          </p:cNvPr>
          <p:cNvSpPr>
            <a:spLocks noGrp="1"/>
          </p:cNvSpPr>
          <p:nvPr>
            <p:ph sz="quarter" idx="34"/>
          </p:nvPr>
        </p:nvSpPr>
        <p:spPr>
          <a:xfrm>
            <a:off x="3492917" y="1896788"/>
            <a:ext cx="1116012" cy="1060450"/>
          </a:xfrm>
        </p:spPr>
        <p:txBody>
          <a:bodyPr/>
          <a:lstStyle/>
          <a:p>
            <a:pPr lvl="0"/>
            <a:r>
              <a:rPr lang="nb-NO"/>
              <a:t>Klikk for å redigere tekststiler i malen</a:t>
            </a:r>
          </a:p>
        </p:txBody>
      </p:sp>
      <p:sp>
        <p:nvSpPr>
          <p:cNvPr id="54" name="Content Placeholder 7">
            <a:extLst>
              <a:ext uri="{FF2B5EF4-FFF2-40B4-BE49-F238E27FC236}">
                <a16:creationId xmlns:a16="http://schemas.microsoft.com/office/drawing/2014/main" id="{B25D941F-120F-4959-B90A-C21E81CEAD53}"/>
              </a:ext>
            </a:extLst>
          </p:cNvPr>
          <p:cNvSpPr>
            <a:spLocks noGrp="1"/>
          </p:cNvSpPr>
          <p:nvPr>
            <p:ph sz="quarter" idx="35"/>
          </p:nvPr>
        </p:nvSpPr>
        <p:spPr>
          <a:xfrm>
            <a:off x="5507037" y="1896788"/>
            <a:ext cx="1116012" cy="1060450"/>
          </a:xfrm>
        </p:spPr>
        <p:txBody>
          <a:bodyPr/>
          <a:lstStyle/>
          <a:p>
            <a:pPr lvl="0"/>
            <a:r>
              <a:rPr lang="nb-NO"/>
              <a:t>Klikk for å redigere tekststiler i malen</a:t>
            </a:r>
          </a:p>
        </p:txBody>
      </p:sp>
      <p:sp>
        <p:nvSpPr>
          <p:cNvPr id="55" name="Content Placeholder 7">
            <a:extLst>
              <a:ext uri="{FF2B5EF4-FFF2-40B4-BE49-F238E27FC236}">
                <a16:creationId xmlns:a16="http://schemas.microsoft.com/office/drawing/2014/main" id="{23C7FC71-5FFE-4789-8607-BFAB8EB46765}"/>
              </a:ext>
            </a:extLst>
          </p:cNvPr>
          <p:cNvSpPr>
            <a:spLocks noGrp="1"/>
          </p:cNvSpPr>
          <p:nvPr>
            <p:ph sz="quarter" idx="36"/>
          </p:nvPr>
        </p:nvSpPr>
        <p:spPr>
          <a:xfrm>
            <a:off x="7463649" y="1896788"/>
            <a:ext cx="1116012" cy="1060450"/>
          </a:xfrm>
        </p:spPr>
        <p:txBody>
          <a:bodyPr/>
          <a:lstStyle/>
          <a:p>
            <a:pPr lvl="0"/>
            <a:r>
              <a:rPr lang="nb-NO"/>
              <a:t>Klikk for å redigere tekststiler i malen</a:t>
            </a:r>
          </a:p>
        </p:txBody>
      </p:sp>
      <p:sp>
        <p:nvSpPr>
          <p:cNvPr id="56" name="Content Placeholder 7">
            <a:extLst>
              <a:ext uri="{FF2B5EF4-FFF2-40B4-BE49-F238E27FC236}">
                <a16:creationId xmlns:a16="http://schemas.microsoft.com/office/drawing/2014/main" id="{0E706159-6DD0-4FD6-8BAE-DCDC6CE0BB1E}"/>
              </a:ext>
            </a:extLst>
          </p:cNvPr>
          <p:cNvSpPr>
            <a:spLocks noGrp="1"/>
          </p:cNvSpPr>
          <p:nvPr>
            <p:ph sz="quarter" idx="37"/>
          </p:nvPr>
        </p:nvSpPr>
        <p:spPr>
          <a:xfrm>
            <a:off x="9159640" y="1912151"/>
            <a:ext cx="1116012" cy="1060450"/>
          </a:xfrm>
        </p:spPr>
        <p:txBody>
          <a:bodyPr/>
          <a:lstStyle/>
          <a:p>
            <a:pPr lvl="0"/>
            <a:r>
              <a:rPr lang="nb-NO"/>
              <a:t>Klikk for å redigere tekststiler i malen</a:t>
            </a:r>
          </a:p>
        </p:txBody>
      </p:sp>
      <p:sp>
        <p:nvSpPr>
          <p:cNvPr id="57" name="Content Placeholder 7">
            <a:extLst>
              <a:ext uri="{FF2B5EF4-FFF2-40B4-BE49-F238E27FC236}">
                <a16:creationId xmlns:a16="http://schemas.microsoft.com/office/drawing/2014/main" id="{B4871D08-D5D8-45FF-A628-538D411D46D8}"/>
              </a:ext>
            </a:extLst>
          </p:cNvPr>
          <p:cNvSpPr>
            <a:spLocks noGrp="1"/>
          </p:cNvSpPr>
          <p:nvPr>
            <p:ph sz="quarter" idx="38"/>
          </p:nvPr>
        </p:nvSpPr>
        <p:spPr>
          <a:xfrm>
            <a:off x="1629717" y="3941050"/>
            <a:ext cx="1116012" cy="1060450"/>
          </a:xfrm>
        </p:spPr>
        <p:txBody>
          <a:bodyPr/>
          <a:lstStyle/>
          <a:p>
            <a:pPr lvl="0"/>
            <a:r>
              <a:rPr lang="nb-NO"/>
              <a:t>Klikk for å redigere tekststiler i malen</a:t>
            </a:r>
          </a:p>
        </p:txBody>
      </p:sp>
      <p:sp>
        <p:nvSpPr>
          <p:cNvPr id="58" name="Content Placeholder 7">
            <a:extLst>
              <a:ext uri="{FF2B5EF4-FFF2-40B4-BE49-F238E27FC236}">
                <a16:creationId xmlns:a16="http://schemas.microsoft.com/office/drawing/2014/main" id="{3108D9F3-0574-458B-9166-2BE4A2179732}"/>
              </a:ext>
            </a:extLst>
          </p:cNvPr>
          <p:cNvSpPr>
            <a:spLocks noGrp="1"/>
          </p:cNvSpPr>
          <p:nvPr>
            <p:ph sz="quarter" idx="39"/>
          </p:nvPr>
        </p:nvSpPr>
        <p:spPr>
          <a:xfrm>
            <a:off x="3492271" y="3948713"/>
            <a:ext cx="1116012" cy="1060450"/>
          </a:xfrm>
        </p:spPr>
        <p:txBody>
          <a:bodyPr/>
          <a:lstStyle/>
          <a:p>
            <a:pPr lvl="0"/>
            <a:r>
              <a:rPr lang="nb-NO"/>
              <a:t>Klikk for å redigere tekststiler i malen</a:t>
            </a:r>
          </a:p>
        </p:txBody>
      </p:sp>
      <p:sp>
        <p:nvSpPr>
          <p:cNvPr id="59" name="Content Placeholder 7">
            <a:extLst>
              <a:ext uri="{FF2B5EF4-FFF2-40B4-BE49-F238E27FC236}">
                <a16:creationId xmlns:a16="http://schemas.microsoft.com/office/drawing/2014/main" id="{5A5423DA-4446-451A-A8AB-99036FC646C5}"/>
              </a:ext>
            </a:extLst>
          </p:cNvPr>
          <p:cNvSpPr>
            <a:spLocks noGrp="1"/>
          </p:cNvSpPr>
          <p:nvPr>
            <p:ph sz="quarter" idx="40"/>
          </p:nvPr>
        </p:nvSpPr>
        <p:spPr>
          <a:xfrm>
            <a:off x="5506391" y="3948713"/>
            <a:ext cx="1116012" cy="1060450"/>
          </a:xfrm>
        </p:spPr>
        <p:txBody>
          <a:bodyPr/>
          <a:lstStyle/>
          <a:p>
            <a:pPr lvl="0"/>
            <a:r>
              <a:rPr lang="nb-NO"/>
              <a:t>Klikk for å redigere tekststiler i malen</a:t>
            </a:r>
          </a:p>
        </p:txBody>
      </p:sp>
      <p:sp>
        <p:nvSpPr>
          <p:cNvPr id="60" name="Content Placeholder 7">
            <a:extLst>
              <a:ext uri="{FF2B5EF4-FFF2-40B4-BE49-F238E27FC236}">
                <a16:creationId xmlns:a16="http://schemas.microsoft.com/office/drawing/2014/main" id="{308A725C-BB9B-48FC-9EBF-49F06289B754}"/>
              </a:ext>
            </a:extLst>
          </p:cNvPr>
          <p:cNvSpPr>
            <a:spLocks noGrp="1"/>
          </p:cNvSpPr>
          <p:nvPr>
            <p:ph sz="quarter" idx="41"/>
          </p:nvPr>
        </p:nvSpPr>
        <p:spPr>
          <a:xfrm>
            <a:off x="7463003" y="3948713"/>
            <a:ext cx="1116012" cy="1060450"/>
          </a:xfrm>
        </p:spPr>
        <p:txBody>
          <a:bodyPr/>
          <a:lstStyle/>
          <a:p>
            <a:pPr lvl="0"/>
            <a:r>
              <a:rPr lang="nb-NO"/>
              <a:t>Klikk for å redigere tekststiler i malen</a:t>
            </a:r>
          </a:p>
        </p:txBody>
      </p:sp>
      <p:sp>
        <p:nvSpPr>
          <p:cNvPr id="61" name="Content Placeholder 7">
            <a:extLst>
              <a:ext uri="{FF2B5EF4-FFF2-40B4-BE49-F238E27FC236}">
                <a16:creationId xmlns:a16="http://schemas.microsoft.com/office/drawing/2014/main" id="{76C034C8-D4BD-4801-B47A-3FB6ABB231EB}"/>
              </a:ext>
            </a:extLst>
          </p:cNvPr>
          <p:cNvSpPr>
            <a:spLocks noGrp="1"/>
          </p:cNvSpPr>
          <p:nvPr>
            <p:ph sz="quarter" idx="42"/>
          </p:nvPr>
        </p:nvSpPr>
        <p:spPr>
          <a:xfrm>
            <a:off x="9158994" y="3964076"/>
            <a:ext cx="1116012" cy="1060450"/>
          </a:xfrm>
        </p:spPr>
        <p:txBody>
          <a:bodyPr/>
          <a:lstStyle/>
          <a:p>
            <a:pPr lvl="0"/>
            <a:r>
              <a:rPr lang="nb-NO"/>
              <a:t>Klikk for å redigere tekststiler i malen</a:t>
            </a:r>
          </a:p>
        </p:txBody>
      </p:sp>
      <p:sp>
        <p:nvSpPr>
          <p:cNvPr id="9" name="Date Placeholder 8">
            <a:extLst>
              <a:ext uri="{FF2B5EF4-FFF2-40B4-BE49-F238E27FC236}">
                <a16:creationId xmlns:a16="http://schemas.microsoft.com/office/drawing/2014/main" id="{F69C2AE5-5493-49E9-A03F-FDA9DA4ACAF8}"/>
              </a:ext>
            </a:extLst>
          </p:cNvPr>
          <p:cNvSpPr>
            <a:spLocks noGrp="1"/>
          </p:cNvSpPr>
          <p:nvPr>
            <p:ph type="dt" sz="half" idx="43"/>
          </p:nvPr>
        </p:nvSpPr>
        <p:spPr/>
        <p:txBody>
          <a:bodyPr/>
          <a:lstStyle/>
          <a:p>
            <a:fld id="{FB4697B8-9AEE-424F-9A89-D1E3F7AE51B7}" type="datetime1">
              <a:rPr lang="nb-NO" smtClean="0"/>
              <a:t>06.10.2026</a:t>
            </a:fld>
            <a:endParaRPr lang="nb-NO"/>
          </a:p>
        </p:txBody>
      </p:sp>
      <p:sp>
        <p:nvSpPr>
          <p:cNvPr id="11" name="Footer Placeholder 10">
            <a:extLst>
              <a:ext uri="{FF2B5EF4-FFF2-40B4-BE49-F238E27FC236}">
                <a16:creationId xmlns:a16="http://schemas.microsoft.com/office/drawing/2014/main" id="{A42C555F-F782-47D6-9E3D-558E7D18F4EE}"/>
              </a:ext>
            </a:extLst>
          </p:cNvPr>
          <p:cNvSpPr>
            <a:spLocks noGrp="1"/>
          </p:cNvSpPr>
          <p:nvPr>
            <p:ph type="ftr" sz="quarter" idx="44"/>
          </p:nvPr>
        </p:nvSpPr>
        <p:spPr/>
        <p:txBody>
          <a:bodyPr/>
          <a:lstStyle/>
          <a:p>
            <a:r>
              <a:rPr lang="nb-NO"/>
              <a:t>IA i sykehus</a:t>
            </a:r>
          </a:p>
        </p:txBody>
      </p:sp>
      <p:sp>
        <p:nvSpPr>
          <p:cNvPr id="17" name="Slide Number Placeholder 16">
            <a:extLst>
              <a:ext uri="{FF2B5EF4-FFF2-40B4-BE49-F238E27FC236}">
                <a16:creationId xmlns:a16="http://schemas.microsoft.com/office/drawing/2014/main" id="{AFE62CD5-A96D-4F65-8081-22F47A4DEF27}"/>
              </a:ext>
            </a:extLst>
          </p:cNvPr>
          <p:cNvSpPr>
            <a:spLocks noGrp="1"/>
          </p:cNvSpPr>
          <p:nvPr>
            <p:ph type="sldNum" sz="quarter" idx="45"/>
          </p:nvPr>
        </p:nvSpPr>
        <p:spPr/>
        <p:txBody>
          <a:bodyPr/>
          <a:lstStyle/>
          <a:p>
            <a:fld id="{08F4F952-65C2-4798-96AE-B5EA57918BC2}" type="slidenum">
              <a:rPr lang="nb-NO" smtClean="0"/>
              <a:pPr/>
              <a:t>‹#›</a:t>
            </a:fld>
            <a:endParaRPr lang="nb-NO"/>
          </a:p>
        </p:txBody>
      </p:sp>
      <p:sp>
        <p:nvSpPr>
          <p:cNvPr id="2" name="Title 1">
            <a:extLst>
              <a:ext uri="{FF2B5EF4-FFF2-40B4-BE49-F238E27FC236}">
                <a16:creationId xmlns:a16="http://schemas.microsoft.com/office/drawing/2014/main" id="{2845CA7B-0020-4FBB-863F-884B170272FA}"/>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917320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og bil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0ADE2C-B793-4058-9B95-E47C3C3E3601}"/>
              </a:ext>
            </a:extLst>
          </p:cNvPr>
          <p:cNvSpPr>
            <a:spLocks noGrp="1"/>
          </p:cNvSpPr>
          <p:nvPr>
            <p:ph idx="1"/>
          </p:nvPr>
        </p:nvSpPr>
        <p:spPr>
          <a:xfrm>
            <a:off x="533400" y="2841564"/>
            <a:ext cx="4853132" cy="2857502"/>
          </a:xfrm>
        </p:spPr>
        <p:txBody>
          <a:bodyPr>
            <a:noAutofit/>
          </a:bodyPr>
          <a:lstStyle>
            <a:lvl1pPr>
              <a:spcBef>
                <a:spcPts val="1400"/>
              </a:spcBef>
              <a:defRPr/>
            </a:lvl1pPr>
            <a:lvl2pPr>
              <a:defRPr/>
            </a:lvl2pPr>
            <a:lvl3pPr>
              <a:defRPr/>
            </a:lvl3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cxnSp>
        <p:nvCxnSpPr>
          <p:cNvPr id="11" name="Straight Connector 10">
            <a:extLst>
              <a:ext uri="{FF2B5EF4-FFF2-40B4-BE49-F238E27FC236}">
                <a16:creationId xmlns:a16="http://schemas.microsoft.com/office/drawing/2014/main" id="{98BE0DD4-C299-4FB8-A299-2607E8A625F0}"/>
              </a:ext>
            </a:extLst>
          </p:cNvPr>
          <p:cNvCxnSpPr>
            <a:cxnSpLocks/>
          </p:cNvCxnSpPr>
          <p:nvPr userDrawn="1"/>
        </p:nvCxnSpPr>
        <p:spPr>
          <a:xfrm>
            <a:off x="5996935" y="2266950"/>
            <a:ext cx="0" cy="345196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533400" y="2266950"/>
            <a:ext cx="4852988" cy="282575"/>
          </a:xfrm>
        </p:spPr>
        <p:txBody>
          <a:bodyPr>
            <a:noAutofit/>
          </a:bodyPr>
          <a:lstStyle>
            <a:lvl1pPr marL="0" indent="0">
              <a:buNone/>
              <a:defRPr sz="1500" b="1">
                <a:solidFill>
                  <a:schemeClr val="accent1"/>
                </a:solidFill>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10F57B53-5227-4656-A36C-57E1CEF555B6}"/>
              </a:ext>
            </a:extLst>
          </p:cNvPr>
          <p:cNvSpPr>
            <a:spLocks noGrp="1"/>
          </p:cNvSpPr>
          <p:nvPr>
            <p:ph type="pic" sz="quarter" idx="15"/>
          </p:nvPr>
        </p:nvSpPr>
        <p:spPr>
          <a:xfrm>
            <a:off x="6507469" y="2266950"/>
            <a:ext cx="4953000" cy="3432116"/>
          </a:xfrm>
          <a:prstGeom prst="rect">
            <a:avLst/>
          </a:prstGeom>
          <a:solidFill>
            <a:schemeClr val="bg2"/>
          </a:solidFill>
        </p:spPr>
        <p:txBody>
          <a:bodyPr lIns="91440" tIns="45720" rIns="91440" bIns="45720"/>
          <a:lstStyle/>
          <a:p>
            <a:r>
              <a:rPr lang="nb-NO"/>
              <a:t>Klikk på ikonet for å legge til et bilde</a:t>
            </a:r>
          </a:p>
        </p:txBody>
      </p:sp>
      <p:sp>
        <p:nvSpPr>
          <p:cNvPr id="8" name="Date Placeholder 7">
            <a:extLst>
              <a:ext uri="{FF2B5EF4-FFF2-40B4-BE49-F238E27FC236}">
                <a16:creationId xmlns:a16="http://schemas.microsoft.com/office/drawing/2014/main" id="{BE874E41-B70A-475C-B2D7-FE42DBA614C8}"/>
              </a:ext>
            </a:extLst>
          </p:cNvPr>
          <p:cNvSpPr>
            <a:spLocks noGrp="1"/>
          </p:cNvSpPr>
          <p:nvPr>
            <p:ph type="dt" sz="half" idx="16"/>
          </p:nvPr>
        </p:nvSpPr>
        <p:spPr/>
        <p:txBody>
          <a:bodyPr/>
          <a:lstStyle/>
          <a:p>
            <a:fld id="{77FBCB89-0264-4BCE-8EE0-82C1A57B02D7}" type="datetime1">
              <a:rPr lang="nb-NO" smtClean="0"/>
              <a:t>06.10.2026</a:t>
            </a:fld>
            <a:endParaRPr lang="nb-NO"/>
          </a:p>
        </p:txBody>
      </p:sp>
      <p:sp>
        <p:nvSpPr>
          <p:cNvPr id="9" name="Footer Placeholder 8">
            <a:extLst>
              <a:ext uri="{FF2B5EF4-FFF2-40B4-BE49-F238E27FC236}">
                <a16:creationId xmlns:a16="http://schemas.microsoft.com/office/drawing/2014/main" id="{1FBF6011-5683-4A97-9CAB-D87AD554B0B0}"/>
              </a:ext>
            </a:extLst>
          </p:cNvPr>
          <p:cNvSpPr>
            <a:spLocks noGrp="1"/>
          </p:cNvSpPr>
          <p:nvPr>
            <p:ph type="ftr" sz="quarter" idx="17"/>
          </p:nvPr>
        </p:nvSpPr>
        <p:spPr/>
        <p:txBody>
          <a:bodyPr/>
          <a:lstStyle/>
          <a:p>
            <a:r>
              <a:rPr lang="nb-NO"/>
              <a:t>IA i sykehus</a:t>
            </a:r>
          </a:p>
        </p:txBody>
      </p:sp>
      <p:sp>
        <p:nvSpPr>
          <p:cNvPr id="12" name="Slide Number Placeholder 11">
            <a:extLst>
              <a:ext uri="{FF2B5EF4-FFF2-40B4-BE49-F238E27FC236}">
                <a16:creationId xmlns:a16="http://schemas.microsoft.com/office/drawing/2014/main" id="{025C9B2F-FD4B-4392-914A-A6327B7222B9}"/>
              </a:ext>
            </a:extLst>
          </p:cNvPr>
          <p:cNvSpPr>
            <a:spLocks noGrp="1"/>
          </p:cNvSpPr>
          <p:nvPr>
            <p:ph type="sldNum" sz="quarter" idx="18"/>
          </p:nvPr>
        </p:nvSpPr>
        <p:spPr/>
        <p:txBody>
          <a:bodyPr/>
          <a:lstStyle/>
          <a:p>
            <a:fld id="{08F4F952-65C2-4798-96AE-B5EA57918BC2}" type="slidenum">
              <a:rPr lang="nb-NO" smtClean="0"/>
              <a:pPr/>
              <a:t>‹#›</a:t>
            </a:fld>
            <a:endParaRPr lang="nb-NO"/>
          </a:p>
        </p:txBody>
      </p:sp>
      <p:sp>
        <p:nvSpPr>
          <p:cNvPr id="13" name="Title 12">
            <a:extLst>
              <a:ext uri="{FF2B5EF4-FFF2-40B4-BE49-F238E27FC236}">
                <a16:creationId xmlns:a16="http://schemas.microsoft.com/office/drawing/2014/main" id="{43F5B158-4B23-4A1D-884A-5927D9F228CF}"/>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43851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old og bilde speilin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8BE0DD4-C299-4FB8-A299-2607E8A625F0}"/>
              </a:ext>
            </a:extLst>
          </p:cNvPr>
          <p:cNvCxnSpPr>
            <a:cxnSpLocks/>
          </p:cNvCxnSpPr>
          <p:nvPr userDrawn="1"/>
        </p:nvCxnSpPr>
        <p:spPr>
          <a:xfrm>
            <a:off x="5996935" y="2266950"/>
            <a:ext cx="0" cy="345196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6507324" y="2266950"/>
            <a:ext cx="4953000" cy="282575"/>
          </a:xfrm>
        </p:spPr>
        <p:txBody>
          <a:bodyPr>
            <a:noAutofit/>
          </a:bodyPr>
          <a:lstStyle>
            <a:lvl1pPr marL="0" indent="0">
              <a:buNone/>
              <a:defRPr sz="1500" b="1">
                <a:solidFill>
                  <a:schemeClr val="accent1"/>
                </a:solidFill>
              </a:defRPr>
            </a:lvl1pPr>
          </a:lstStyle>
          <a:p>
            <a:pPr lvl="0"/>
            <a:r>
              <a:rPr lang="nb-NO"/>
              <a:t>Klikk for å redigere tekststiler i malen</a:t>
            </a:r>
          </a:p>
        </p:txBody>
      </p:sp>
      <p:sp>
        <p:nvSpPr>
          <p:cNvPr id="12" name="Picture Placeholder 9">
            <a:extLst>
              <a:ext uri="{FF2B5EF4-FFF2-40B4-BE49-F238E27FC236}">
                <a16:creationId xmlns:a16="http://schemas.microsoft.com/office/drawing/2014/main" id="{8D79F07B-8A73-4210-B999-A82D3C2ED1DE}"/>
              </a:ext>
            </a:extLst>
          </p:cNvPr>
          <p:cNvSpPr>
            <a:spLocks noGrp="1"/>
          </p:cNvSpPr>
          <p:nvPr>
            <p:ph type="pic" sz="quarter" idx="15"/>
          </p:nvPr>
        </p:nvSpPr>
        <p:spPr>
          <a:xfrm>
            <a:off x="533400" y="2266950"/>
            <a:ext cx="4852989" cy="3432116"/>
          </a:xfrm>
          <a:prstGeom prst="rect">
            <a:avLst/>
          </a:prstGeom>
          <a:solidFill>
            <a:schemeClr val="bg2"/>
          </a:solidFill>
        </p:spPr>
        <p:txBody>
          <a:bodyPr lIns="91440" tIns="45720" rIns="91440" bIns="45720"/>
          <a:lstStyle/>
          <a:p>
            <a:r>
              <a:rPr lang="nb-NO"/>
              <a:t>Klikk på ikonet for å legge til et bilde</a:t>
            </a:r>
          </a:p>
        </p:txBody>
      </p:sp>
      <p:sp>
        <p:nvSpPr>
          <p:cNvPr id="8" name="Content Placeholder 7">
            <a:extLst>
              <a:ext uri="{FF2B5EF4-FFF2-40B4-BE49-F238E27FC236}">
                <a16:creationId xmlns:a16="http://schemas.microsoft.com/office/drawing/2014/main" id="{B3D1058A-F95D-4039-BDB2-28545E3F58A1}"/>
              </a:ext>
            </a:extLst>
          </p:cNvPr>
          <p:cNvSpPr>
            <a:spLocks noGrp="1"/>
          </p:cNvSpPr>
          <p:nvPr>
            <p:ph sz="quarter" idx="17"/>
          </p:nvPr>
        </p:nvSpPr>
        <p:spPr>
          <a:xfrm>
            <a:off x="6507469" y="2841564"/>
            <a:ext cx="4953001" cy="2857502"/>
          </a:xfrm>
          <a:prstGeom prst="rect">
            <a:avLst/>
          </a:prstGeom>
        </p:spPr>
        <p:txBody>
          <a:bodyPr lIns="91440" tIns="45720" rIns="91440" bIns="45720">
            <a:noAutofit/>
          </a:bodyPr>
          <a:lstStyle>
            <a:lvl1pPr marL="228600" indent="-228600" algn="l">
              <a:lnSpc>
                <a:spcPct val="90000"/>
              </a:lnSpc>
              <a:spcBef>
                <a:spcPts val="1400"/>
              </a:spcBef>
              <a:spcAft>
                <a:spcPts val="0"/>
              </a:spcAft>
              <a:buClr>
                <a:schemeClr val="accent2"/>
              </a:buClr>
              <a:buFont typeface="Arial" panose="020B0604020202020204" pitchFamily="34" charset="0"/>
              <a:buChar char="●"/>
              <a:defRPr sz="1300" b="0" i="0" u="none" cap="none">
                <a:solidFill>
                  <a:srgbClr val="000000"/>
                </a:solidFill>
                <a:latin typeface="+mn-lt"/>
              </a:defRPr>
            </a:lvl1pPr>
            <a:lvl2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2pPr>
            <a:lvl3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3pPr>
            <a:lvl4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4pPr>
            <a:lvl5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Date Placeholder 6">
            <a:extLst>
              <a:ext uri="{FF2B5EF4-FFF2-40B4-BE49-F238E27FC236}">
                <a16:creationId xmlns:a16="http://schemas.microsoft.com/office/drawing/2014/main" id="{8EC4D64B-7FF6-427B-988D-E7A72222680D}"/>
              </a:ext>
            </a:extLst>
          </p:cNvPr>
          <p:cNvSpPr>
            <a:spLocks noGrp="1"/>
          </p:cNvSpPr>
          <p:nvPr>
            <p:ph type="dt" sz="half" idx="18"/>
          </p:nvPr>
        </p:nvSpPr>
        <p:spPr/>
        <p:txBody>
          <a:bodyPr/>
          <a:lstStyle/>
          <a:p>
            <a:fld id="{36B0CC03-F2AC-40CC-B7CE-2369A592ED26}" type="datetime1">
              <a:rPr lang="nb-NO" smtClean="0"/>
              <a:t>06.10.2026</a:t>
            </a:fld>
            <a:endParaRPr lang="nb-NO"/>
          </a:p>
        </p:txBody>
      </p:sp>
      <p:sp>
        <p:nvSpPr>
          <p:cNvPr id="9" name="Footer Placeholder 8">
            <a:extLst>
              <a:ext uri="{FF2B5EF4-FFF2-40B4-BE49-F238E27FC236}">
                <a16:creationId xmlns:a16="http://schemas.microsoft.com/office/drawing/2014/main" id="{D9A5366F-0ACF-4D37-81F3-D0C3AF90D703}"/>
              </a:ext>
            </a:extLst>
          </p:cNvPr>
          <p:cNvSpPr>
            <a:spLocks noGrp="1"/>
          </p:cNvSpPr>
          <p:nvPr>
            <p:ph type="ftr" sz="quarter" idx="19"/>
          </p:nvPr>
        </p:nvSpPr>
        <p:spPr/>
        <p:txBody>
          <a:bodyPr/>
          <a:lstStyle/>
          <a:p>
            <a:r>
              <a:rPr lang="nb-NO"/>
              <a:t>IA i sykehus</a:t>
            </a:r>
          </a:p>
        </p:txBody>
      </p:sp>
      <p:sp>
        <p:nvSpPr>
          <p:cNvPr id="10" name="Slide Number Placeholder 9">
            <a:extLst>
              <a:ext uri="{FF2B5EF4-FFF2-40B4-BE49-F238E27FC236}">
                <a16:creationId xmlns:a16="http://schemas.microsoft.com/office/drawing/2014/main" id="{FBD83E3D-12BF-41A0-895F-519F9287AA0F}"/>
              </a:ext>
            </a:extLst>
          </p:cNvPr>
          <p:cNvSpPr>
            <a:spLocks noGrp="1"/>
          </p:cNvSpPr>
          <p:nvPr>
            <p:ph type="sldNum" sz="quarter" idx="20"/>
          </p:nvPr>
        </p:nvSpPr>
        <p:spPr/>
        <p:txBody>
          <a:bodyPr/>
          <a:lstStyle/>
          <a:p>
            <a:fld id="{08F4F952-65C2-4798-96AE-B5EA57918BC2}" type="slidenum">
              <a:rPr lang="nb-NO" smtClean="0"/>
              <a:pPr/>
              <a:t>‹#›</a:t>
            </a:fld>
            <a:endParaRPr lang="nb-NO"/>
          </a:p>
        </p:txBody>
      </p:sp>
      <p:sp>
        <p:nvSpPr>
          <p:cNvPr id="2" name="Title 1">
            <a:extLst>
              <a:ext uri="{FF2B5EF4-FFF2-40B4-BE49-F238E27FC236}">
                <a16:creationId xmlns:a16="http://schemas.microsoft.com/office/drawing/2014/main" id="{3F2E35A3-0DB6-4A0E-96C9-3E41DD412B6C}"/>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9447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124FEFF-749A-4DDD-A4A4-C86A4D36CA3B}"/>
              </a:ext>
            </a:extLst>
          </p:cNvPr>
          <p:cNvSpPr>
            <a:spLocks noGrp="1"/>
          </p:cNvSpPr>
          <p:nvPr>
            <p:ph type="title"/>
          </p:nvPr>
        </p:nvSpPr>
        <p:spPr/>
        <p:txBody>
          <a:bodyPr/>
          <a:lstStyle/>
          <a:p>
            <a:r>
              <a:rPr lang="nb-NO"/>
              <a:t>Klikk for å redigere tittelstil</a:t>
            </a:r>
          </a:p>
        </p:txBody>
      </p:sp>
      <p:sp>
        <p:nvSpPr>
          <p:cNvPr id="10" name="Date Placeholder 9">
            <a:extLst>
              <a:ext uri="{FF2B5EF4-FFF2-40B4-BE49-F238E27FC236}">
                <a16:creationId xmlns:a16="http://schemas.microsoft.com/office/drawing/2014/main" id="{41921DF8-D27E-4C4A-8EE0-4640FE177DF8}"/>
              </a:ext>
            </a:extLst>
          </p:cNvPr>
          <p:cNvSpPr>
            <a:spLocks noGrp="1"/>
          </p:cNvSpPr>
          <p:nvPr>
            <p:ph type="dt" sz="half" idx="10"/>
          </p:nvPr>
        </p:nvSpPr>
        <p:spPr/>
        <p:txBody>
          <a:bodyPr/>
          <a:lstStyle/>
          <a:p>
            <a:fld id="{A4A8AB66-4234-4F31-B81F-D2B34E27B874}" type="datetime1">
              <a:rPr lang="nb-NO" smtClean="0"/>
              <a:t>06.10.2026</a:t>
            </a:fld>
            <a:endParaRPr lang="nb-NO"/>
          </a:p>
        </p:txBody>
      </p:sp>
      <p:sp>
        <p:nvSpPr>
          <p:cNvPr id="11" name="Footer Placeholder 10">
            <a:extLst>
              <a:ext uri="{FF2B5EF4-FFF2-40B4-BE49-F238E27FC236}">
                <a16:creationId xmlns:a16="http://schemas.microsoft.com/office/drawing/2014/main" id="{F204BB0C-1CF4-49E9-B0D2-5D82AC8A07ED}"/>
              </a:ext>
            </a:extLst>
          </p:cNvPr>
          <p:cNvSpPr>
            <a:spLocks noGrp="1"/>
          </p:cNvSpPr>
          <p:nvPr>
            <p:ph type="ftr" sz="quarter" idx="11"/>
          </p:nvPr>
        </p:nvSpPr>
        <p:spPr/>
        <p:txBody>
          <a:bodyPr/>
          <a:lstStyle/>
          <a:p>
            <a:r>
              <a:rPr lang="nb-NO"/>
              <a:t>IA i sykehus</a:t>
            </a:r>
          </a:p>
        </p:txBody>
      </p:sp>
      <p:sp>
        <p:nvSpPr>
          <p:cNvPr id="12" name="Slide Number Placeholder 11">
            <a:extLst>
              <a:ext uri="{FF2B5EF4-FFF2-40B4-BE49-F238E27FC236}">
                <a16:creationId xmlns:a16="http://schemas.microsoft.com/office/drawing/2014/main" id="{C0573BA8-BF23-4ADD-AED5-69E9B198E50D}"/>
              </a:ext>
            </a:extLst>
          </p:cNvPr>
          <p:cNvSpPr>
            <a:spLocks noGrp="1"/>
          </p:cNvSpPr>
          <p:nvPr>
            <p:ph type="sldNum" sz="quarter" idx="12"/>
          </p:nvPr>
        </p:nvSpPr>
        <p:spPr/>
        <p:txBody>
          <a:bodyPr/>
          <a:lstStyle/>
          <a:p>
            <a:fld id="{08F4F952-65C2-4798-96AE-B5EA57918BC2}" type="slidenum">
              <a:rPr lang="nb-NO" smtClean="0"/>
              <a:pPr/>
              <a:t>‹#›</a:t>
            </a:fld>
            <a:endParaRPr lang="nb-NO"/>
          </a:p>
        </p:txBody>
      </p:sp>
    </p:spTree>
    <p:extLst>
      <p:ext uri="{BB962C8B-B14F-4D97-AF65-F5344CB8AC3E}">
        <p14:creationId xmlns:p14="http://schemas.microsoft.com/office/powerpoint/2010/main" val="3907373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2202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lsides innho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3D1058A-F95D-4039-BDB2-28545E3F58A1}"/>
              </a:ext>
            </a:extLst>
          </p:cNvPr>
          <p:cNvSpPr>
            <a:spLocks noGrp="1"/>
          </p:cNvSpPr>
          <p:nvPr>
            <p:ph sz="quarter" idx="17" hasCustomPrompt="1"/>
          </p:nvPr>
        </p:nvSpPr>
        <p:spPr>
          <a:xfrm>
            <a:off x="533546" y="2200275"/>
            <a:ext cx="10926922" cy="3654821"/>
          </a:xfrm>
          <a:prstGeom prst="rect">
            <a:avLst/>
          </a:prstGeom>
        </p:spPr>
        <p:txBody>
          <a:bodyPr lIns="91440" tIns="45720" rIns="91440" bIns="45720">
            <a:noAutofit/>
          </a:bodyPr>
          <a:lstStyle>
            <a:lvl1pPr marL="228600" indent="-228600" algn="l">
              <a:lnSpc>
                <a:spcPct val="90000"/>
              </a:lnSpc>
              <a:spcBef>
                <a:spcPts val="1000"/>
              </a:spcBef>
              <a:spcAft>
                <a:spcPts val="0"/>
              </a:spcAft>
              <a:buClr>
                <a:schemeClr val="accent2"/>
              </a:buClr>
              <a:buFont typeface="Arial" panose="020B0604020202020204" pitchFamily="34" charset="0"/>
              <a:buChar char="●"/>
              <a:defRPr sz="1700" b="0" i="0" u="none" cap="none">
                <a:solidFill>
                  <a:srgbClr val="000000"/>
                </a:solidFill>
                <a:latin typeface="+mn-lt"/>
              </a:defRPr>
            </a:lvl1pPr>
            <a:lvl2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2pPr>
            <a:lvl3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3pPr>
            <a:lvl4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4pPr>
            <a:lvl5pPr marL="504000" indent="-228600" algn="l">
              <a:lnSpc>
                <a:spcPct val="90000"/>
              </a:lnSpc>
              <a:spcBef>
                <a:spcPts val="500"/>
              </a:spcBef>
              <a:spcAft>
                <a:spcPts val="0"/>
              </a:spcAft>
              <a:buClrTx/>
              <a:buFont typeface="Open Sans" panose="020B0606030504020204" pitchFamily="34" charset="0"/>
              <a:buChar char="−"/>
              <a:defRPr sz="1100" b="0" i="0" u="none" cap="none">
                <a:solidFill>
                  <a:srgbClr val="000000"/>
                </a:solidFill>
                <a:latin typeface="+mn-lt"/>
              </a:defRPr>
            </a:lvl5pPr>
          </a:lstStyle>
          <a:p>
            <a:pPr lvl="0"/>
            <a:r>
              <a:rPr lang="nb-NO"/>
              <a:t>Bulletliste 01</a:t>
            </a:r>
          </a:p>
          <a:p>
            <a:pPr lvl="0"/>
            <a:r>
              <a:rPr lang="nb-NO"/>
              <a:t>Bulletliste 02</a:t>
            </a:r>
          </a:p>
          <a:p>
            <a:pPr lvl="0"/>
            <a:r>
              <a:rPr lang="nb-NO"/>
              <a:t>Bulletliste 03</a:t>
            </a:r>
          </a:p>
          <a:p>
            <a:pPr lvl="0"/>
            <a:r>
              <a:rPr lang="nb-NO"/>
              <a:t>Bulletliste 04</a:t>
            </a:r>
          </a:p>
        </p:txBody>
      </p:sp>
      <p:sp>
        <p:nvSpPr>
          <p:cNvPr id="3" name="Date Placeholder 2">
            <a:extLst>
              <a:ext uri="{FF2B5EF4-FFF2-40B4-BE49-F238E27FC236}">
                <a16:creationId xmlns:a16="http://schemas.microsoft.com/office/drawing/2014/main" id="{EB418C28-0375-4C72-BC97-7EF0D2AD59EE}"/>
              </a:ext>
            </a:extLst>
          </p:cNvPr>
          <p:cNvSpPr>
            <a:spLocks noGrp="1"/>
          </p:cNvSpPr>
          <p:nvPr>
            <p:ph type="dt" sz="half" idx="18"/>
          </p:nvPr>
        </p:nvSpPr>
        <p:spPr/>
        <p:txBody>
          <a:bodyPr/>
          <a:lstStyle/>
          <a:p>
            <a:fld id="{A7E0E7AD-B04F-4C5A-B3EA-0FDFA90BBE0E}" type="datetime1">
              <a:rPr lang="nb-NO" smtClean="0"/>
              <a:t>06.10.2026</a:t>
            </a:fld>
            <a:endParaRPr lang="nb-NO"/>
          </a:p>
        </p:txBody>
      </p:sp>
      <p:sp>
        <p:nvSpPr>
          <p:cNvPr id="7" name="Footer Placeholder 6">
            <a:extLst>
              <a:ext uri="{FF2B5EF4-FFF2-40B4-BE49-F238E27FC236}">
                <a16:creationId xmlns:a16="http://schemas.microsoft.com/office/drawing/2014/main" id="{29449842-343E-4422-A8CE-8614873D944B}"/>
              </a:ext>
            </a:extLst>
          </p:cNvPr>
          <p:cNvSpPr>
            <a:spLocks noGrp="1"/>
          </p:cNvSpPr>
          <p:nvPr>
            <p:ph type="ftr" sz="quarter" idx="19"/>
          </p:nvPr>
        </p:nvSpPr>
        <p:spPr/>
        <p:txBody>
          <a:bodyPr/>
          <a:lstStyle/>
          <a:p>
            <a:r>
              <a:rPr lang="nb-NO"/>
              <a:t>IA i sykehus</a:t>
            </a:r>
          </a:p>
        </p:txBody>
      </p:sp>
      <p:sp>
        <p:nvSpPr>
          <p:cNvPr id="9" name="Slide Number Placeholder 8">
            <a:extLst>
              <a:ext uri="{FF2B5EF4-FFF2-40B4-BE49-F238E27FC236}">
                <a16:creationId xmlns:a16="http://schemas.microsoft.com/office/drawing/2014/main" id="{D682B68F-1381-40AF-AD08-81A3F3CEB25A}"/>
              </a:ext>
            </a:extLst>
          </p:cNvPr>
          <p:cNvSpPr>
            <a:spLocks noGrp="1"/>
          </p:cNvSpPr>
          <p:nvPr>
            <p:ph type="sldNum" sz="quarter" idx="20"/>
          </p:nvPr>
        </p:nvSpPr>
        <p:spPr/>
        <p:txBody>
          <a:bodyPr/>
          <a:lstStyle/>
          <a:p>
            <a:fld id="{08F4F952-65C2-4798-96AE-B5EA57918BC2}" type="slidenum">
              <a:rPr lang="nb-NO" smtClean="0"/>
              <a:pPr/>
              <a:t>‹#›</a:t>
            </a:fld>
            <a:endParaRPr lang="nb-NO"/>
          </a:p>
        </p:txBody>
      </p:sp>
      <p:sp>
        <p:nvSpPr>
          <p:cNvPr id="10" name="Title 9">
            <a:extLst>
              <a:ext uri="{FF2B5EF4-FFF2-40B4-BE49-F238E27FC236}">
                <a16:creationId xmlns:a16="http://schemas.microsoft.com/office/drawing/2014/main" id="{D6C1F70B-8401-46A3-B6B8-3FE845EBCAB0}"/>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01597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ilde og teks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637ABF5-2FDF-4060-A660-4F85D56EE60B}"/>
              </a:ext>
            </a:extLst>
          </p:cNvPr>
          <p:cNvSpPr>
            <a:spLocks noGrp="1"/>
          </p:cNvSpPr>
          <p:nvPr>
            <p:ph type="pic" sz="quarter" idx="15"/>
          </p:nvPr>
        </p:nvSpPr>
        <p:spPr>
          <a:xfrm>
            <a:off x="0" y="1325563"/>
            <a:ext cx="12192000" cy="5532437"/>
          </a:xfrm>
          <a:solidFill>
            <a:schemeClr val="bg2"/>
          </a:solidFill>
        </p:spPr>
        <p:txBody>
          <a:bodyPr/>
          <a:lstStyle/>
          <a:p>
            <a:r>
              <a:rPr lang="nb-NO"/>
              <a:t>Klikk på ikonet for å legge til et bilde</a:t>
            </a:r>
          </a:p>
        </p:txBody>
      </p:sp>
      <p:pic>
        <p:nvPicPr>
          <p:cNvPr id="9" name="Graphic 8">
            <a:extLst>
              <a:ext uri="{FF2B5EF4-FFF2-40B4-BE49-F238E27FC236}">
                <a16:creationId xmlns:a16="http://schemas.microsoft.com/office/drawing/2014/main" id="{E01CC9CE-DCAF-4EBF-9BE7-4AF353D26A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
            <a:ext cx="12192000" cy="1325563"/>
          </a:xfrm>
          <a:prstGeom prst="rect">
            <a:avLst/>
          </a:prstGeom>
        </p:spPr>
      </p:pic>
      <p:sp>
        <p:nvSpPr>
          <p:cNvPr id="2" name="Title 1">
            <a:extLst>
              <a:ext uri="{FF2B5EF4-FFF2-40B4-BE49-F238E27FC236}">
                <a16:creationId xmlns:a16="http://schemas.microsoft.com/office/drawing/2014/main" id="{453939B1-B8BB-42F7-9541-CE7E644FFEBF}"/>
              </a:ext>
            </a:extLst>
          </p:cNvPr>
          <p:cNvSpPr>
            <a:spLocks noGrp="1"/>
          </p:cNvSpPr>
          <p:nvPr>
            <p:ph type="title"/>
          </p:nvPr>
        </p:nvSpPr>
        <p:spPr/>
        <p:txBody>
          <a:bodyPr>
            <a:noAutofit/>
          </a:bodyPr>
          <a:lstStyle>
            <a:lvl1pPr>
              <a:defRPr>
                <a:solidFill>
                  <a:schemeClr val="accent1"/>
                </a:solidFill>
              </a:defRPr>
            </a:lvl1pPr>
          </a:lstStyle>
          <a:p>
            <a:r>
              <a:rPr lang="nb-NO"/>
              <a:t>Klikk for å redigere tittelstil</a:t>
            </a:r>
          </a:p>
        </p:txBody>
      </p:sp>
      <p:sp>
        <p:nvSpPr>
          <p:cNvPr id="17" name="Text Placeholder 16">
            <a:extLst>
              <a:ext uri="{FF2B5EF4-FFF2-40B4-BE49-F238E27FC236}">
                <a16:creationId xmlns:a16="http://schemas.microsoft.com/office/drawing/2014/main" id="{D4387CC1-AD21-455E-9CCC-BC0C26688A79}"/>
              </a:ext>
            </a:extLst>
          </p:cNvPr>
          <p:cNvSpPr>
            <a:spLocks noGrp="1"/>
          </p:cNvSpPr>
          <p:nvPr>
            <p:ph type="body" sz="quarter" idx="14" hasCustomPrompt="1"/>
          </p:nvPr>
        </p:nvSpPr>
        <p:spPr>
          <a:xfrm>
            <a:off x="635387" y="2768323"/>
            <a:ext cx="2520563" cy="2505034"/>
          </a:xfrm>
          <a:prstGeom prst="ellipse">
            <a:avLst/>
          </a:prstGeom>
          <a:solidFill>
            <a:schemeClr val="bg1"/>
          </a:solidFill>
        </p:spPr>
        <p:txBody>
          <a:bodyPr anchor="ctr">
            <a:noAutofit/>
          </a:bodyPr>
          <a:lstStyle>
            <a:lvl1pPr marL="0" indent="0" algn="ctr">
              <a:buNone/>
              <a:defRPr sz="18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a:t>Tekst</a:t>
            </a:r>
          </a:p>
        </p:txBody>
      </p:sp>
    </p:spTree>
    <p:extLst>
      <p:ext uri="{BB962C8B-B14F-4D97-AF65-F5344CB8AC3E}">
        <p14:creationId xmlns:p14="http://schemas.microsoft.com/office/powerpoint/2010/main" val="871711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itat rø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hasCustomPrompt="1"/>
          </p:nvPr>
        </p:nvSpPr>
        <p:spPr>
          <a:xfrm>
            <a:off x="1114425" y="466724"/>
            <a:ext cx="9963150" cy="2328863"/>
          </a:xfrm>
        </p:spPr>
        <p:txBody>
          <a:bodyPr anchor="b">
            <a:noAutofit/>
          </a:bodyPr>
          <a:lstStyle>
            <a:lvl1pPr algn="ctr">
              <a:defRPr sz="3200">
                <a:solidFill>
                  <a:schemeClr val="bg1"/>
                </a:solidFill>
              </a:defRPr>
            </a:lvl1pPr>
          </a:lstStyle>
          <a:p>
            <a:r>
              <a:rPr lang="en-US"/>
              <a:t>Sitat</a:t>
            </a:r>
            <a:endParaRPr lang="nb-NO"/>
          </a:p>
        </p:txBody>
      </p:sp>
      <p:sp>
        <p:nvSpPr>
          <p:cNvPr id="5" name="Text Placeholder 4">
            <a:extLst>
              <a:ext uri="{FF2B5EF4-FFF2-40B4-BE49-F238E27FC236}">
                <a16:creationId xmlns:a16="http://schemas.microsoft.com/office/drawing/2014/main" id="{854A0B06-91FD-486C-87D8-F4806C2F9E7C}"/>
              </a:ext>
            </a:extLst>
          </p:cNvPr>
          <p:cNvSpPr>
            <a:spLocks noGrp="1"/>
          </p:cNvSpPr>
          <p:nvPr>
            <p:ph type="body" sz="quarter" idx="10" hasCustomPrompt="1"/>
          </p:nvPr>
        </p:nvSpPr>
        <p:spPr>
          <a:xfrm>
            <a:off x="1114425" y="2795588"/>
            <a:ext cx="9963150" cy="576262"/>
          </a:xfrm>
        </p:spPr>
        <p:txBody>
          <a:bodyPr>
            <a:noAutofit/>
          </a:bodyPr>
          <a:lstStyle>
            <a:lvl1pPr marL="0" indent="0" algn="ctr">
              <a:buNone/>
              <a:defRPr sz="2000">
                <a:solidFill>
                  <a:schemeClr val="accent2">
                    <a:lumMod val="40000"/>
                    <a:lumOff val="60000"/>
                  </a:schemeClr>
                </a:solidFill>
              </a:defRPr>
            </a:lvl1pPr>
          </a:lstStyle>
          <a:p>
            <a:pPr lvl="0"/>
            <a:r>
              <a:rPr lang="nb-NO"/>
              <a:t>Referanse</a:t>
            </a:r>
          </a:p>
        </p:txBody>
      </p:sp>
      <p:cxnSp>
        <p:nvCxnSpPr>
          <p:cNvPr id="11" name="Straight Connector 10">
            <a:extLst>
              <a:ext uri="{FF2B5EF4-FFF2-40B4-BE49-F238E27FC236}">
                <a16:creationId xmlns:a16="http://schemas.microsoft.com/office/drawing/2014/main" id="{FBE900E2-386D-4B3A-A38D-B162138F47A6}"/>
              </a:ext>
            </a:extLst>
          </p:cNvPr>
          <p:cNvCxnSpPr/>
          <p:nvPr userDrawn="1"/>
        </p:nvCxnSpPr>
        <p:spPr>
          <a:xfrm>
            <a:off x="614363" y="6010275"/>
            <a:ext cx="0" cy="346075"/>
          </a:xfrm>
          <a:prstGeom prst="line">
            <a:avLst/>
          </a:prstGeom>
          <a:ln w="25400">
            <a:solidFill>
              <a:schemeClr val="accent2">
                <a:lumMod val="40000"/>
                <a:lumOff val="60000"/>
              </a:schemeClr>
            </a:solidFill>
          </a:ln>
        </p:spPr>
        <p:style>
          <a:lnRef idx="2">
            <a:schemeClr val="accent2"/>
          </a:lnRef>
          <a:fillRef idx="0">
            <a:schemeClr val="accent2"/>
          </a:fillRef>
          <a:effectRef idx="1">
            <a:schemeClr val="accent2"/>
          </a:effectRef>
          <a:fontRef idx="minor">
            <a:schemeClr val="tx1"/>
          </a:fontRef>
        </p:style>
      </p:cxnSp>
      <p:pic>
        <p:nvPicPr>
          <p:cNvPr id="6" name="Graphic 5">
            <a:extLst>
              <a:ext uri="{FF2B5EF4-FFF2-40B4-BE49-F238E27FC236}">
                <a16:creationId xmlns:a16="http://schemas.microsoft.com/office/drawing/2014/main" id="{9CAFAEA6-CA54-4EC1-A6D0-786948370F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1640" y="3589020"/>
            <a:ext cx="1173480" cy="641032"/>
          </a:xfrm>
          <a:prstGeom prst="rect">
            <a:avLst/>
          </a:prstGeom>
        </p:spPr>
      </p:pic>
      <p:sp>
        <p:nvSpPr>
          <p:cNvPr id="19" name="Date Placeholder 18">
            <a:extLst>
              <a:ext uri="{FF2B5EF4-FFF2-40B4-BE49-F238E27FC236}">
                <a16:creationId xmlns:a16="http://schemas.microsoft.com/office/drawing/2014/main" id="{3FC929FA-9035-4E07-9C03-36582DCCCD28}"/>
              </a:ext>
            </a:extLst>
          </p:cNvPr>
          <p:cNvSpPr>
            <a:spLocks noGrp="1"/>
          </p:cNvSpPr>
          <p:nvPr>
            <p:ph type="dt" sz="half" idx="11"/>
          </p:nvPr>
        </p:nvSpPr>
        <p:spPr/>
        <p:txBody>
          <a:bodyPr/>
          <a:lstStyle>
            <a:lvl1pPr>
              <a:defRPr>
                <a:solidFill>
                  <a:schemeClr val="bg1"/>
                </a:solidFill>
              </a:defRPr>
            </a:lvl1pPr>
          </a:lstStyle>
          <a:p>
            <a:fld id="{30F51E68-D628-4387-A7D2-D8D8E11D86BB}" type="datetime1">
              <a:rPr lang="nb-NO" smtClean="0"/>
              <a:pPr/>
              <a:t>06.10.2026</a:t>
            </a:fld>
            <a:endParaRPr lang="nb-NO"/>
          </a:p>
        </p:txBody>
      </p:sp>
      <p:sp>
        <p:nvSpPr>
          <p:cNvPr id="20" name="Footer Placeholder 19">
            <a:extLst>
              <a:ext uri="{FF2B5EF4-FFF2-40B4-BE49-F238E27FC236}">
                <a16:creationId xmlns:a16="http://schemas.microsoft.com/office/drawing/2014/main" id="{890996D1-2FA7-4FAC-B8D6-D262112E4836}"/>
              </a:ext>
            </a:extLst>
          </p:cNvPr>
          <p:cNvSpPr>
            <a:spLocks noGrp="1"/>
          </p:cNvSpPr>
          <p:nvPr>
            <p:ph type="ftr" sz="quarter" idx="12"/>
          </p:nvPr>
        </p:nvSpPr>
        <p:spPr/>
        <p:txBody>
          <a:bodyPr/>
          <a:lstStyle>
            <a:lvl1pPr>
              <a:defRPr>
                <a:solidFill>
                  <a:schemeClr val="bg1"/>
                </a:solidFill>
              </a:defRPr>
            </a:lvl1pPr>
          </a:lstStyle>
          <a:p>
            <a:r>
              <a:rPr lang="nb-NO"/>
              <a:t>IA i sykehus</a:t>
            </a:r>
          </a:p>
        </p:txBody>
      </p:sp>
      <p:sp>
        <p:nvSpPr>
          <p:cNvPr id="21" name="Slide Number Placeholder 20">
            <a:extLst>
              <a:ext uri="{FF2B5EF4-FFF2-40B4-BE49-F238E27FC236}">
                <a16:creationId xmlns:a16="http://schemas.microsoft.com/office/drawing/2014/main" id="{D1061D7D-F286-4F79-8E58-B65B8F99AC29}"/>
              </a:ext>
            </a:extLst>
          </p:cNvPr>
          <p:cNvSpPr>
            <a:spLocks noGrp="1"/>
          </p:cNvSpPr>
          <p:nvPr>
            <p:ph type="sldNum" sz="quarter" idx="13"/>
          </p:nvPr>
        </p:nvSpPr>
        <p:spPr/>
        <p:txBody>
          <a:bodyPr/>
          <a:lstStyle>
            <a:lvl1pPr>
              <a:defRPr>
                <a:solidFill>
                  <a:schemeClr val="bg1"/>
                </a:solidFill>
              </a:defRPr>
            </a:lvl1pPr>
          </a:lstStyle>
          <a:p>
            <a:fld id="{08F4F952-65C2-4798-96AE-B5EA57918BC2}" type="slidenum">
              <a:rPr lang="nb-NO" smtClean="0"/>
              <a:pPr/>
              <a:t>‹#›</a:t>
            </a:fld>
            <a:endParaRPr lang="nb-NO"/>
          </a:p>
        </p:txBody>
      </p:sp>
    </p:spTree>
    <p:extLst>
      <p:ext uri="{BB962C8B-B14F-4D97-AF65-F5344CB8AC3E}">
        <p14:creationId xmlns:p14="http://schemas.microsoft.com/office/powerpoint/2010/main" val="606197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itat mø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hasCustomPrompt="1"/>
          </p:nvPr>
        </p:nvSpPr>
        <p:spPr>
          <a:xfrm>
            <a:off x="1114425" y="466724"/>
            <a:ext cx="9963150" cy="2328863"/>
          </a:xfrm>
        </p:spPr>
        <p:txBody>
          <a:bodyPr anchor="b">
            <a:noAutofit/>
          </a:bodyPr>
          <a:lstStyle>
            <a:lvl1pPr algn="ctr">
              <a:defRPr sz="3200">
                <a:solidFill>
                  <a:schemeClr val="bg1"/>
                </a:solidFill>
              </a:defRPr>
            </a:lvl1pPr>
          </a:lstStyle>
          <a:p>
            <a:r>
              <a:rPr lang="en-US"/>
              <a:t>Sitat</a:t>
            </a:r>
            <a:endParaRPr lang="nb-NO"/>
          </a:p>
        </p:txBody>
      </p:sp>
      <p:sp>
        <p:nvSpPr>
          <p:cNvPr id="5" name="Text Placeholder 4">
            <a:extLst>
              <a:ext uri="{FF2B5EF4-FFF2-40B4-BE49-F238E27FC236}">
                <a16:creationId xmlns:a16="http://schemas.microsoft.com/office/drawing/2014/main" id="{854A0B06-91FD-486C-87D8-F4806C2F9E7C}"/>
              </a:ext>
            </a:extLst>
          </p:cNvPr>
          <p:cNvSpPr>
            <a:spLocks noGrp="1"/>
          </p:cNvSpPr>
          <p:nvPr>
            <p:ph type="body" sz="quarter" idx="10" hasCustomPrompt="1"/>
          </p:nvPr>
        </p:nvSpPr>
        <p:spPr>
          <a:xfrm>
            <a:off x="1114425" y="2795588"/>
            <a:ext cx="9963150" cy="576262"/>
          </a:xfrm>
        </p:spPr>
        <p:txBody>
          <a:bodyPr>
            <a:noAutofit/>
          </a:bodyPr>
          <a:lstStyle>
            <a:lvl1pPr marL="0" indent="0" algn="ctr">
              <a:buNone/>
              <a:defRPr sz="2000">
                <a:solidFill>
                  <a:srgbClr val="62BBBE"/>
                </a:solidFill>
              </a:defRPr>
            </a:lvl1pPr>
          </a:lstStyle>
          <a:p>
            <a:pPr lvl="0"/>
            <a:r>
              <a:rPr lang="nb-NO"/>
              <a:t>Referanse</a:t>
            </a:r>
          </a:p>
        </p:txBody>
      </p:sp>
      <p:cxnSp>
        <p:nvCxnSpPr>
          <p:cNvPr id="11" name="Straight Connector 10">
            <a:extLst>
              <a:ext uri="{FF2B5EF4-FFF2-40B4-BE49-F238E27FC236}">
                <a16:creationId xmlns:a16="http://schemas.microsoft.com/office/drawing/2014/main" id="{FBE900E2-386D-4B3A-A38D-B162138F47A6}"/>
              </a:ext>
            </a:extLst>
          </p:cNvPr>
          <p:cNvCxnSpPr/>
          <p:nvPr userDrawn="1"/>
        </p:nvCxnSpPr>
        <p:spPr>
          <a:xfrm>
            <a:off x="614363" y="6010275"/>
            <a:ext cx="0" cy="346075"/>
          </a:xfrm>
          <a:prstGeom prst="line">
            <a:avLst/>
          </a:prstGeom>
          <a:ln w="25400">
            <a:solidFill>
              <a:schemeClr val="accent2"/>
            </a:solidFill>
          </a:ln>
        </p:spPr>
        <p:style>
          <a:lnRef idx="2">
            <a:schemeClr val="accent2"/>
          </a:lnRef>
          <a:fillRef idx="0">
            <a:schemeClr val="accent2"/>
          </a:fillRef>
          <a:effectRef idx="1">
            <a:schemeClr val="accent2"/>
          </a:effectRef>
          <a:fontRef idx="minor">
            <a:schemeClr val="tx1"/>
          </a:fontRef>
        </p:style>
      </p:cxnSp>
      <p:pic>
        <p:nvPicPr>
          <p:cNvPr id="6" name="Graphic 5">
            <a:extLst>
              <a:ext uri="{FF2B5EF4-FFF2-40B4-BE49-F238E27FC236}">
                <a16:creationId xmlns:a16="http://schemas.microsoft.com/office/drawing/2014/main" id="{9CAFAEA6-CA54-4EC1-A6D0-786948370FF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1640" y="3589020"/>
            <a:ext cx="1173480" cy="641032"/>
          </a:xfrm>
          <a:prstGeom prst="rect">
            <a:avLst/>
          </a:prstGeom>
        </p:spPr>
      </p:pic>
      <p:sp>
        <p:nvSpPr>
          <p:cNvPr id="7" name="Date Placeholder 6">
            <a:extLst>
              <a:ext uri="{FF2B5EF4-FFF2-40B4-BE49-F238E27FC236}">
                <a16:creationId xmlns:a16="http://schemas.microsoft.com/office/drawing/2014/main" id="{99BFA26C-8083-4871-BD94-49155C5B6276}"/>
              </a:ext>
            </a:extLst>
          </p:cNvPr>
          <p:cNvSpPr>
            <a:spLocks noGrp="1"/>
          </p:cNvSpPr>
          <p:nvPr>
            <p:ph type="dt" sz="half" idx="11"/>
          </p:nvPr>
        </p:nvSpPr>
        <p:spPr/>
        <p:txBody>
          <a:bodyPr/>
          <a:lstStyle>
            <a:lvl1pPr>
              <a:defRPr>
                <a:solidFill>
                  <a:schemeClr val="bg1"/>
                </a:solidFill>
              </a:defRPr>
            </a:lvl1pPr>
          </a:lstStyle>
          <a:p>
            <a:fld id="{5DAA3C8A-B2CD-4EC5-A80A-26CB921C64E7}" type="datetime1">
              <a:rPr lang="nb-NO" smtClean="0"/>
              <a:pPr/>
              <a:t>06.10.2026</a:t>
            </a:fld>
            <a:endParaRPr lang="nb-NO"/>
          </a:p>
        </p:txBody>
      </p:sp>
      <p:sp>
        <p:nvSpPr>
          <p:cNvPr id="8" name="Footer Placeholder 7">
            <a:extLst>
              <a:ext uri="{FF2B5EF4-FFF2-40B4-BE49-F238E27FC236}">
                <a16:creationId xmlns:a16="http://schemas.microsoft.com/office/drawing/2014/main" id="{628C2287-9836-4ACD-B459-83AC5023A8D1}"/>
              </a:ext>
            </a:extLst>
          </p:cNvPr>
          <p:cNvSpPr>
            <a:spLocks noGrp="1"/>
          </p:cNvSpPr>
          <p:nvPr>
            <p:ph type="ftr" sz="quarter" idx="12"/>
          </p:nvPr>
        </p:nvSpPr>
        <p:spPr/>
        <p:txBody>
          <a:bodyPr/>
          <a:lstStyle>
            <a:lvl1pPr>
              <a:defRPr>
                <a:solidFill>
                  <a:schemeClr val="bg1"/>
                </a:solidFill>
              </a:defRPr>
            </a:lvl1pPr>
          </a:lstStyle>
          <a:p>
            <a:r>
              <a:rPr lang="nb-NO"/>
              <a:t>IA i sykehus</a:t>
            </a:r>
          </a:p>
        </p:txBody>
      </p:sp>
      <p:sp>
        <p:nvSpPr>
          <p:cNvPr id="9" name="Slide Number Placeholder 8">
            <a:extLst>
              <a:ext uri="{FF2B5EF4-FFF2-40B4-BE49-F238E27FC236}">
                <a16:creationId xmlns:a16="http://schemas.microsoft.com/office/drawing/2014/main" id="{E435376B-6157-4EA1-AF9A-7007954D9CC3}"/>
              </a:ext>
            </a:extLst>
          </p:cNvPr>
          <p:cNvSpPr>
            <a:spLocks noGrp="1"/>
          </p:cNvSpPr>
          <p:nvPr>
            <p:ph type="sldNum" sz="quarter" idx="13"/>
          </p:nvPr>
        </p:nvSpPr>
        <p:spPr/>
        <p:txBody>
          <a:bodyPr/>
          <a:lstStyle>
            <a:lvl1pPr>
              <a:defRPr>
                <a:solidFill>
                  <a:schemeClr val="bg1"/>
                </a:solidFill>
              </a:defRPr>
            </a:lvl1pPr>
          </a:lstStyle>
          <a:p>
            <a:fld id="{08F4F952-65C2-4798-96AE-B5EA57918BC2}" type="slidenum">
              <a:rPr lang="nb-NO" smtClean="0"/>
              <a:pPr/>
              <a:t>‹#›</a:t>
            </a:fld>
            <a:endParaRPr lang="nb-NO"/>
          </a:p>
        </p:txBody>
      </p:sp>
    </p:spTree>
    <p:extLst>
      <p:ext uri="{BB962C8B-B14F-4D97-AF65-F5344CB8AC3E}">
        <p14:creationId xmlns:p14="http://schemas.microsoft.com/office/powerpoint/2010/main" val="305009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 tekstboks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p:nvPr>
        </p:nvSpPr>
        <p:spPr/>
        <p:txBody>
          <a:bodyPr>
            <a:noAutofit/>
          </a:bodyPr>
          <a:lstStyle>
            <a:lvl1pPr>
              <a:defRPr>
                <a:solidFill>
                  <a:schemeClr val="accent1"/>
                </a:solidFill>
              </a:defRPr>
            </a:lvl1pPr>
          </a:lstStyle>
          <a:p>
            <a:r>
              <a:rPr lang="nb-NO"/>
              <a:t>Klikk for å redigere tittelstil</a:t>
            </a:r>
          </a:p>
        </p:txBody>
      </p:sp>
      <p:sp>
        <p:nvSpPr>
          <p:cNvPr id="4" name="Date Placeholder 3">
            <a:extLst>
              <a:ext uri="{FF2B5EF4-FFF2-40B4-BE49-F238E27FC236}">
                <a16:creationId xmlns:a16="http://schemas.microsoft.com/office/drawing/2014/main" id="{5AE182CD-EB4E-4417-9B02-8F39722C4E7B}"/>
              </a:ext>
            </a:extLst>
          </p:cNvPr>
          <p:cNvSpPr>
            <a:spLocks noGrp="1"/>
          </p:cNvSpPr>
          <p:nvPr>
            <p:ph type="dt" sz="half" idx="10"/>
          </p:nvPr>
        </p:nvSpPr>
        <p:spPr/>
        <p:txBody>
          <a:bodyPr/>
          <a:lstStyle/>
          <a:p>
            <a:fld id="{310A9BF4-1DA8-45B5-ABC8-7A516DDA3D76}" type="datetime1">
              <a:rPr lang="nb-NO" smtClean="0"/>
              <a:t>06.10.2026</a:t>
            </a:fld>
            <a:endParaRPr lang="nb-NO"/>
          </a:p>
        </p:txBody>
      </p:sp>
      <p:sp>
        <p:nvSpPr>
          <p:cNvPr id="5" name="Footer Placeholder 4">
            <a:extLst>
              <a:ext uri="{FF2B5EF4-FFF2-40B4-BE49-F238E27FC236}">
                <a16:creationId xmlns:a16="http://schemas.microsoft.com/office/drawing/2014/main" id="{F8A2F531-75AF-4C0F-9ECF-4A57B65E3865}"/>
              </a:ext>
            </a:extLst>
          </p:cNvPr>
          <p:cNvSpPr>
            <a:spLocks noGrp="1"/>
          </p:cNvSpPr>
          <p:nvPr>
            <p:ph type="ftr" sz="quarter" idx="11"/>
          </p:nvPr>
        </p:nvSpPr>
        <p:spPr/>
        <p:txBody>
          <a:bodyPr/>
          <a:lstStyle/>
          <a:p>
            <a:r>
              <a:rPr lang="nb-NO"/>
              <a:t>IA i sykehus</a:t>
            </a:r>
          </a:p>
        </p:txBody>
      </p:sp>
      <p:sp>
        <p:nvSpPr>
          <p:cNvPr id="6" name="Slide Number Placeholder 5">
            <a:extLst>
              <a:ext uri="{FF2B5EF4-FFF2-40B4-BE49-F238E27FC236}">
                <a16:creationId xmlns:a16="http://schemas.microsoft.com/office/drawing/2014/main" id="{F2990125-F48A-40CE-9A87-03BE2BFF74F2}"/>
              </a:ext>
            </a:extLst>
          </p:cNvPr>
          <p:cNvSpPr>
            <a:spLocks noGrp="1"/>
          </p:cNvSpPr>
          <p:nvPr>
            <p:ph type="sldNum" sz="quarter" idx="12"/>
          </p:nvPr>
        </p:nvSpPr>
        <p:spPr/>
        <p:txBody>
          <a:bodyPr/>
          <a:lstStyle/>
          <a:p>
            <a:fld id="{08F4F952-65C2-4798-96AE-B5EA57918BC2}" type="slidenum">
              <a:rPr lang="nb-NO" smtClean="0"/>
              <a:t>‹#›</a:t>
            </a:fld>
            <a:endParaRPr lang="nb-NO"/>
          </a:p>
        </p:txBody>
      </p:sp>
      <p:sp>
        <p:nvSpPr>
          <p:cNvPr id="8" name="Plassholder for tekst 7">
            <a:extLst>
              <a:ext uri="{FF2B5EF4-FFF2-40B4-BE49-F238E27FC236}">
                <a16:creationId xmlns:a16="http://schemas.microsoft.com/office/drawing/2014/main" id="{3C74A189-F2F9-4905-A60B-66FB41EDF8B5}"/>
              </a:ext>
            </a:extLst>
          </p:cNvPr>
          <p:cNvSpPr>
            <a:spLocks noGrp="1"/>
          </p:cNvSpPr>
          <p:nvPr>
            <p:ph type="body" sz="quarter" idx="20" hasCustomPrompt="1"/>
          </p:nvPr>
        </p:nvSpPr>
        <p:spPr>
          <a:xfrm>
            <a:off x="1739054" y="2222979"/>
            <a:ext cx="2520564" cy="2505034"/>
          </a:xfrm>
          <a:prstGeom prst="ellipse">
            <a:avLst/>
          </a:prstGeom>
          <a:solidFill>
            <a:srgbClr val="62BBBE"/>
          </a:solidFill>
        </p:spPr>
        <p:txBody>
          <a:bodyPr anchor="ctr"/>
          <a:lstStyle>
            <a:lvl1pPr marL="0" indent="0" algn="ctr">
              <a:buFont typeface="Open Sans" panose="020B0606030504020204" pitchFamily="34" charset="0"/>
              <a:buChar char="​"/>
              <a:defRPr sz="2600" b="1">
                <a:solidFill>
                  <a:schemeClr val="bg1"/>
                </a:solidFill>
              </a:defRPr>
            </a:lvl1pPr>
            <a:lvl2pPr marL="0" indent="0" algn="ctr">
              <a:buFont typeface="Open Sans" panose="020B0606030504020204" pitchFamily="34" charset="0"/>
              <a:buChar char="​"/>
              <a:defRPr sz="1600">
                <a:solidFill>
                  <a:schemeClr val="bg1"/>
                </a:solidFill>
              </a:defRPr>
            </a:lvl2pPr>
            <a:lvl3pPr algn="ctr">
              <a:defRPr/>
            </a:lvl3pPr>
            <a:lvl4pPr algn="ctr">
              <a:defRPr/>
            </a:lvl4pPr>
            <a:lvl5pPr algn="ctr">
              <a:defRPr/>
            </a:lvl5pPr>
          </a:lstStyle>
          <a:p>
            <a:pPr lvl="0"/>
            <a:r>
              <a:rPr lang="nb-NO"/>
              <a:t>Fakta</a:t>
            </a:r>
          </a:p>
          <a:p>
            <a:pPr lvl="1"/>
            <a:r>
              <a:rPr lang="nb-NO"/>
              <a:t>Tekst inn her</a:t>
            </a:r>
          </a:p>
        </p:txBody>
      </p:sp>
      <p:sp>
        <p:nvSpPr>
          <p:cNvPr id="14" name="Plassholder for tekst 7">
            <a:extLst>
              <a:ext uri="{FF2B5EF4-FFF2-40B4-BE49-F238E27FC236}">
                <a16:creationId xmlns:a16="http://schemas.microsoft.com/office/drawing/2014/main" id="{BF793EF0-0826-4D35-9EA1-89DCD2461E48}"/>
              </a:ext>
            </a:extLst>
          </p:cNvPr>
          <p:cNvSpPr>
            <a:spLocks noGrp="1"/>
          </p:cNvSpPr>
          <p:nvPr>
            <p:ph type="body" sz="quarter" idx="22" hasCustomPrompt="1"/>
          </p:nvPr>
        </p:nvSpPr>
        <p:spPr>
          <a:xfrm>
            <a:off x="7932378" y="2222979"/>
            <a:ext cx="2520564" cy="2505034"/>
          </a:xfrm>
          <a:prstGeom prst="ellipse">
            <a:avLst/>
          </a:prstGeom>
          <a:solidFill>
            <a:schemeClr val="accent2"/>
          </a:solidFill>
        </p:spPr>
        <p:txBody>
          <a:bodyPr anchor="ctr"/>
          <a:lstStyle>
            <a:lvl1pPr marL="0" indent="0" algn="ctr">
              <a:buFont typeface="Open Sans" panose="020B0606030504020204" pitchFamily="34" charset="0"/>
              <a:buChar char="​"/>
              <a:defRPr sz="2600" b="1">
                <a:solidFill>
                  <a:schemeClr val="bg1"/>
                </a:solidFill>
              </a:defRPr>
            </a:lvl1pPr>
            <a:lvl2pPr marL="0" indent="0" algn="ctr">
              <a:buFont typeface="Open Sans" panose="020B0606030504020204" pitchFamily="34" charset="0"/>
              <a:buChar char="​"/>
              <a:defRPr sz="1600">
                <a:solidFill>
                  <a:schemeClr val="bg1"/>
                </a:solidFill>
              </a:defRPr>
            </a:lvl2pPr>
            <a:lvl3pPr algn="ctr">
              <a:defRPr/>
            </a:lvl3pPr>
            <a:lvl4pPr algn="ctr">
              <a:defRPr/>
            </a:lvl4pPr>
            <a:lvl5pPr algn="ctr">
              <a:defRPr/>
            </a:lvl5pPr>
          </a:lstStyle>
          <a:p>
            <a:pPr lvl="0"/>
            <a:r>
              <a:rPr lang="nb-NO"/>
              <a:t>Fakta</a:t>
            </a:r>
          </a:p>
          <a:p>
            <a:pPr lvl="1"/>
            <a:r>
              <a:rPr lang="nb-NO"/>
              <a:t>Tekst inn her</a:t>
            </a:r>
          </a:p>
        </p:txBody>
      </p:sp>
      <p:sp>
        <p:nvSpPr>
          <p:cNvPr id="15" name="Plassholder for tekst 7">
            <a:extLst>
              <a:ext uri="{FF2B5EF4-FFF2-40B4-BE49-F238E27FC236}">
                <a16:creationId xmlns:a16="http://schemas.microsoft.com/office/drawing/2014/main" id="{9F67C51B-4EF2-4913-BA4F-209A0F3ED263}"/>
              </a:ext>
            </a:extLst>
          </p:cNvPr>
          <p:cNvSpPr>
            <a:spLocks noGrp="1"/>
          </p:cNvSpPr>
          <p:nvPr>
            <p:ph type="body" sz="quarter" idx="21" hasCustomPrompt="1"/>
          </p:nvPr>
        </p:nvSpPr>
        <p:spPr>
          <a:xfrm>
            <a:off x="4835717" y="2207542"/>
            <a:ext cx="2520564" cy="2505034"/>
          </a:xfrm>
          <a:prstGeom prst="ellipse">
            <a:avLst/>
          </a:prstGeom>
          <a:solidFill>
            <a:schemeClr val="accent1"/>
          </a:solidFill>
        </p:spPr>
        <p:txBody>
          <a:bodyPr anchor="ctr"/>
          <a:lstStyle>
            <a:lvl1pPr marL="0" indent="0" algn="ctr">
              <a:buFont typeface="Open Sans" panose="020B0606030504020204" pitchFamily="34" charset="0"/>
              <a:buChar char="​"/>
              <a:defRPr sz="2600" b="1">
                <a:solidFill>
                  <a:schemeClr val="bg1"/>
                </a:solidFill>
              </a:defRPr>
            </a:lvl1pPr>
            <a:lvl2pPr marL="0" indent="0" algn="ctr">
              <a:buFont typeface="Open Sans" panose="020B0606030504020204" pitchFamily="34" charset="0"/>
              <a:buChar char="​"/>
              <a:defRPr sz="1600">
                <a:solidFill>
                  <a:schemeClr val="bg1"/>
                </a:solidFill>
              </a:defRPr>
            </a:lvl2pPr>
            <a:lvl3pPr algn="ctr">
              <a:defRPr/>
            </a:lvl3pPr>
            <a:lvl4pPr algn="ctr">
              <a:defRPr/>
            </a:lvl4pPr>
            <a:lvl5pPr algn="ctr">
              <a:defRPr/>
            </a:lvl5pPr>
          </a:lstStyle>
          <a:p>
            <a:pPr lvl="0"/>
            <a:r>
              <a:rPr lang="nb-NO"/>
              <a:t>Fakta</a:t>
            </a:r>
          </a:p>
          <a:p>
            <a:pPr lvl="1"/>
            <a:r>
              <a:rPr lang="nb-NO"/>
              <a:t>Tekst inn her</a:t>
            </a:r>
          </a:p>
        </p:txBody>
      </p:sp>
      <p:pic>
        <p:nvPicPr>
          <p:cNvPr id="3" name="Grafikk 2">
            <a:extLst>
              <a:ext uri="{FF2B5EF4-FFF2-40B4-BE49-F238E27FC236}">
                <a16:creationId xmlns:a16="http://schemas.microsoft.com/office/drawing/2014/main" id="{B9B3A8D5-02EB-423E-94A6-6C84B359133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83461" y="-1865"/>
            <a:ext cx="1111641" cy="1351071"/>
          </a:xfrm>
          <a:prstGeom prst="rect">
            <a:avLst/>
          </a:prstGeom>
        </p:spPr>
      </p:pic>
      <p:cxnSp>
        <p:nvCxnSpPr>
          <p:cNvPr id="10" name="Straight Connector 11">
            <a:extLst>
              <a:ext uri="{FF2B5EF4-FFF2-40B4-BE49-F238E27FC236}">
                <a16:creationId xmlns:a16="http://schemas.microsoft.com/office/drawing/2014/main" id="{B4354697-BEB3-42F1-BD86-1B3ABA6A2279}"/>
              </a:ext>
            </a:extLst>
          </p:cNvPr>
          <p:cNvCxnSpPr/>
          <p:nvPr userDrawn="1"/>
        </p:nvCxnSpPr>
        <p:spPr>
          <a:xfrm>
            <a:off x="614363" y="6010275"/>
            <a:ext cx="0" cy="346075"/>
          </a:xfrm>
          <a:prstGeom prst="line">
            <a:avLst/>
          </a:prstGeom>
          <a:ln w="25400"/>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8795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ten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39B1-B8BB-42F7-9541-CE7E644FFEBF}"/>
              </a:ext>
            </a:extLst>
          </p:cNvPr>
          <p:cNvSpPr>
            <a:spLocks noGrp="1"/>
          </p:cNvSpPr>
          <p:nvPr>
            <p:ph type="title" hasCustomPrompt="1"/>
          </p:nvPr>
        </p:nvSpPr>
        <p:spPr>
          <a:xfrm>
            <a:off x="1114425" y="466724"/>
            <a:ext cx="9963150" cy="2962276"/>
          </a:xfrm>
        </p:spPr>
        <p:txBody>
          <a:bodyPr anchor="b">
            <a:noAutofit/>
          </a:bodyPr>
          <a:lstStyle>
            <a:lvl1pPr algn="ctr">
              <a:defRPr sz="5200">
                <a:solidFill>
                  <a:schemeClr val="bg1"/>
                </a:solidFill>
              </a:defRPr>
            </a:lvl1pPr>
          </a:lstStyle>
          <a:p>
            <a:r>
              <a:rPr lang="en-US"/>
              <a:t>Takk for oppmerksomheten</a:t>
            </a:r>
            <a:endParaRPr lang="nb-NO"/>
          </a:p>
        </p:txBody>
      </p:sp>
      <p:sp>
        <p:nvSpPr>
          <p:cNvPr id="5" name="Text Placeholder 4">
            <a:extLst>
              <a:ext uri="{FF2B5EF4-FFF2-40B4-BE49-F238E27FC236}">
                <a16:creationId xmlns:a16="http://schemas.microsoft.com/office/drawing/2014/main" id="{854A0B06-91FD-486C-87D8-F4806C2F9E7C}"/>
              </a:ext>
            </a:extLst>
          </p:cNvPr>
          <p:cNvSpPr>
            <a:spLocks noGrp="1"/>
          </p:cNvSpPr>
          <p:nvPr>
            <p:ph type="body" sz="quarter" idx="10" hasCustomPrompt="1"/>
          </p:nvPr>
        </p:nvSpPr>
        <p:spPr>
          <a:xfrm>
            <a:off x="1114425" y="3543300"/>
            <a:ext cx="9963150" cy="519114"/>
          </a:xfrm>
        </p:spPr>
        <p:txBody>
          <a:bodyPr>
            <a:noAutofit/>
          </a:bodyPr>
          <a:lstStyle>
            <a:lvl1pPr marL="0" indent="0" algn="ctr">
              <a:buNone/>
              <a:defRPr sz="2800">
                <a:solidFill>
                  <a:srgbClr val="62BBBE"/>
                </a:solidFill>
              </a:defRPr>
            </a:lvl1pPr>
          </a:lstStyle>
          <a:p>
            <a:pPr lvl="0"/>
            <a:r>
              <a:rPr lang="nb-NO"/>
              <a:t>www.nettadresse.no</a:t>
            </a:r>
          </a:p>
        </p:txBody>
      </p:sp>
    </p:spTree>
    <p:extLst>
      <p:ext uri="{BB962C8B-B14F-4D97-AF65-F5344CB8AC3E}">
        <p14:creationId xmlns:p14="http://schemas.microsoft.com/office/powerpoint/2010/main" val="4019274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01975E03-4FD8-4DFA-8812-BD80C69387C6}"/>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0" y="-1"/>
            <a:ext cx="12192000" cy="1325563"/>
          </a:xfrm>
          <a:prstGeom prst="rect">
            <a:avLst/>
          </a:prstGeom>
        </p:spPr>
      </p:pic>
      <p:sp>
        <p:nvSpPr>
          <p:cNvPr id="2" name="Title Placeholder 1">
            <a:extLst>
              <a:ext uri="{FF2B5EF4-FFF2-40B4-BE49-F238E27FC236}">
                <a16:creationId xmlns:a16="http://schemas.microsoft.com/office/drawing/2014/main" id="{ED9C6E5A-B4FF-47C3-9D26-CE4F11659F4C}"/>
              </a:ext>
            </a:extLst>
          </p:cNvPr>
          <p:cNvSpPr>
            <a:spLocks noGrp="1"/>
          </p:cNvSpPr>
          <p:nvPr>
            <p:ph type="title"/>
          </p:nvPr>
        </p:nvSpPr>
        <p:spPr>
          <a:xfrm>
            <a:off x="533400" y="355600"/>
            <a:ext cx="9866086" cy="834571"/>
          </a:xfrm>
          <a:prstGeom prst="rect">
            <a:avLst/>
          </a:prstGeom>
        </p:spPr>
        <p:txBody>
          <a:bodyPr vert="horz" lIns="91440" tIns="45720" rIns="91440" bIns="45720" rtlCol="0" anchor="ctr">
            <a:normAutofit/>
          </a:bodyPr>
          <a:lstStyle/>
          <a:p>
            <a:r>
              <a:rPr lang="en-US" err="1"/>
              <a:t>Tittel</a:t>
            </a:r>
            <a:endParaRPr lang="nb-NO"/>
          </a:p>
        </p:txBody>
      </p:sp>
      <p:sp>
        <p:nvSpPr>
          <p:cNvPr id="3" name="Text Placeholder 2">
            <a:extLst>
              <a:ext uri="{FF2B5EF4-FFF2-40B4-BE49-F238E27FC236}">
                <a16:creationId xmlns:a16="http://schemas.microsoft.com/office/drawing/2014/main" id="{0F9360D9-FBA6-41F0-92A7-82AB5B937E71}"/>
              </a:ext>
            </a:extLst>
          </p:cNvPr>
          <p:cNvSpPr>
            <a:spLocks noGrp="1"/>
          </p:cNvSpPr>
          <p:nvPr>
            <p:ph type="body" idx="1"/>
          </p:nvPr>
        </p:nvSpPr>
        <p:spPr>
          <a:xfrm>
            <a:off x="533399" y="2735579"/>
            <a:ext cx="10927069" cy="2857501"/>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0C65F0DA-1F8E-4A41-9A90-D30792288AA3}"/>
              </a:ext>
            </a:extLst>
          </p:cNvPr>
          <p:cNvSpPr>
            <a:spLocks noGrp="1"/>
          </p:cNvSpPr>
          <p:nvPr>
            <p:ph type="dt" sz="half" idx="2"/>
          </p:nvPr>
        </p:nvSpPr>
        <p:spPr>
          <a:xfrm>
            <a:off x="4724400" y="6010275"/>
            <a:ext cx="2743200" cy="365125"/>
          </a:xfrm>
          <a:prstGeom prst="rect">
            <a:avLst/>
          </a:prstGeom>
        </p:spPr>
        <p:txBody>
          <a:bodyPr vert="horz" lIns="91440" tIns="45720" rIns="91440" bIns="45720" rtlCol="0" anchor="ctr"/>
          <a:lstStyle>
            <a:lvl1pPr algn="ctr">
              <a:defRPr sz="1400">
                <a:solidFill>
                  <a:schemeClr val="bg1">
                    <a:lumMod val="50000"/>
                  </a:schemeClr>
                </a:solidFill>
              </a:defRPr>
            </a:lvl1pPr>
          </a:lstStyle>
          <a:p>
            <a:fld id="{8C5287F7-E1D7-4501-AB5A-49664E025BAA}" type="datetime1">
              <a:rPr lang="nb-NO" smtClean="0"/>
              <a:pPr/>
              <a:t>06.10.2026</a:t>
            </a:fld>
            <a:endParaRPr lang="nb-NO"/>
          </a:p>
        </p:txBody>
      </p:sp>
      <p:sp>
        <p:nvSpPr>
          <p:cNvPr id="5" name="Footer Placeholder 4">
            <a:extLst>
              <a:ext uri="{FF2B5EF4-FFF2-40B4-BE49-F238E27FC236}">
                <a16:creationId xmlns:a16="http://schemas.microsoft.com/office/drawing/2014/main" id="{66F6165E-C337-4909-89F9-8E51AB1DE846}"/>
              </a:ext>
            </a:extLst>
          </p:cNvPr>
          <p:cNvSpPr>
            <a:spLocks noGrp="1"/>
          </p:cNvSpPr>
          <p:nvPr>
            <p:ph type="ftr" sz="quarter" idx="3"/>
          </p:nvPr>
        </p:nvSpPr>
        <p:spPr>
          <a:xfrm>
            <a:off x="675322" y="5992414"/>
            <a:ext cx="1290634" cy="365125"/>
          </a:xfrm>
          <a:prstGeom prst="rect">
            <a:avLst/>
          </a:prstGeom>
        </p:spPr>
        <p:txBody>
          <a:bodyPr vert="horz" lIns="64800" tIns="45720" rIns="91440" bIns="45720" rtlCol="0" anchor="ctr"/>
          <a:lstStyle>
            <a:lvl1pPr algn="l">
              <a:defRPr sz="14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nb-NO"/>
              <a:t>IA i sykehus</a:t>
            </a:r>
          </a:p>
        </p:txBody>
      </p:sp>
      <p:sp>
        <p:nvSpPr>
          <p:cNvPr id="6" name="Slide Number Placeholder 5">
            <a:extLst>
              <a:ext uri="{FF2B5EF4-FFF2-40B4-BE49-F238E27FC236}">
                <a16:creationId xmlns:a16="http://schemas.microsoft.com/office/drawing/2014/main" id="{85836AD4-8B45-4E5A-9937-FFCA3579AF0D}"/>
              </a:ext>
            </a:extLst>
          </p:cNvPr>
          <p:cNvSpPr>
            <a:spLocks noGrp="1"/>
          </p:cNvSpPr>
          <p:nvPr>
            <p:ph type="sldNum" sz="quarter" idx="4"/>
          </p:nvPr>
        </p:nvSpPr>
        <p:spPr>
          <a:xfrm>
            <a:off x="8717268" y="6010275"/>
            <a:ext cx="2743200" cy="365125"/>
          </a:xfrm>
          <a:prstGeom prst="rect">
            <a:avLst/>
          </a:prstGeom>
        </p:spPr>
        <p:txBody>
          <a:bodyPr vert="horz" lIns="91440" tIns="45720" rIns="91440" bIns="45720" rtlCol="0" anchor="ctr"/>
          <a:lstStyle>
            <a:lvl1pPr algn="r">
              <a:defRPr sz="1400">
                <a:solidFill>
                  <a:schemeClr val="bg1">
                    <a:lumMod val="50000"/>
                  </a:schemeClr>
                </a:solidFill>
              </a:defRPr>
            </a:lvl1pPr>
          </a:lstStyle>
          <a:p>
            <a:fld id="{08F4F952-65C2-4798-96AE-B5EA57918BC2}" type="slidenum">
              <a:rPr lang="nb-NO" smtClean="0"/>
              <a:pPr/>
              <a:t>‹#›</a:t>
            </a:fld>
            <a:endParaRPr lang="nb-NO"/>
          </a:p>
        </p:txBody>
      </p:sp>
      <p:cxnSp>
        <p:nvCxnSpPr>
          <p:cNvPr id="12" name="Straight Connector 11">
            <a:extLst>
              <a:ext uri="{FF2B5EF4-FFF2-40B4-BE49-F238E27FC236}">
                <a16:creationId xmlns:a16="http://schemas.microsoft.com/office/drawing/2014/main" id="{4330BDC2-84C9-475D-8145-1643517BD4DF}"/>
              </a:ext>
            </a:extLst>
          </p:cNvPr>
          <p:cNvCxnSpPr/>
          <p:nvPr userDrawn="1"/>
        </p:nvCxnSpPr>
        <p:spPr>
          <a:xfrm>
            <a:off x="614363" y="6010275"/>
            <a:ext cx="0" cy="346075"/>
          </a:xfrm>
          <a:prstGeom prst="line">
            <a:avLst/>
          </a:prstGeom>
          <a:ln w="25400"/>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805229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2" r:id="rId5"/>
    <p:sldLayoutId id="2147483663" r:id="rId6"/>
    <p:sldLayoutId id="2147483669" r:id="rId7"/>
    <p:sldLayoutId id="2147483670" r:id="rId8"/>
    <p:sldLayoutId id="2147483664" r:id="rId9"/>
    <p:sldLayoutId id="2147483665" r:id="rId10"/>
    <p:sldLayoutId id="2147483666" r:id="rId11"/>
    <p:sldLayoutId id="2147483667" r:id="rId12"/>
    <p:sldLayoutId id="2147483668" r:id="rId13"/>
    <p:sldLayoutId id="2147483671" r:id="rId14"/>
  </p:sldLayoutIdLst>
  <p:hf sldNum="0" hdr="0" dt="0"/>
  <p:txStyles>
    <p:titleStyle>
      <a:lvl1pPr algn="l" defTabSz="914400" rtl="0" eaLnBrk="1" latinLnBrk="0" hangingPunct="1">
        <a:lnSpc>
          <a:spcPct val="90000"/>
        </a:lnSpc>
        <a:spcBef>
          <a:spcPct val="0"/>
        </a:spcBef>
        <a:buNone/>
        <a:defRPr sz="2800" b="0" kern="12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1300" kern="1200">
          <a:solidFill>
            <a:schemeClr val="tx1"/>
          </a:solidFill>
          <a:latin typeface="+mn-lt"/>
          <a:ea typeface="+mn-ea"/>
          <a:cs typeface="+mn-cs"/>
        </a:defRPr>
      </a:lvl1pPr>
      <a:lvl2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2pPr>
      <a:lvl3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3pPr>
      <a:lvl4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4pPr>
      <a:lvl5pPr marL="504000" indent="-228600" algn="l" defTabSz="914400" rtl="0" eaLnBrk="1" latinLnBrk="0" hangingPunct="1">
        <a:lnSpc>
          <a:spcPct val="90000"/>
        </a:lnSpc>
        <a:spcBef>
          <a:spcPts val="500"/>
        </a:spcBef>
        <a:buFont typeface="Open Sans" panose="020B0606030504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hyperlink" Target="https://spektercrm.sharepoint.com/sites/Derskoentrykker/_layouts/15/stream.aspx?id=%2Fsites%2FDerskoentrykker%2FDelte%20dokumenter%2FGeneral%2FVideoer%5FfraKamilla%2FInvolvering%2Emp4&amp;referrer=StreamWebApp%2EWeb&amp;referrerScenario=AddressBarCopied%2Eview%2Ea23c2eda%2Dd082%2D42ab%2Da744%2De44116409574" TargetMode="External"/><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1.png"/><Relationship Id="rId12" Type="http://schemas.openxmlformats.org/officeDocument/2006/relationships/hyperlink" Target="https://spektercrm.sharepoint.com/:v:/s/Derskoentrykker/IQALoUV2CMM7TLSczaXZXL_NAWVcnOnPOQP94SmuXOMLT4c?e=gklGab" TargetMode="External"/><Relationship Id="rId17" Type="http://schemas.openxmlformats.org/officeDocument/2006/relationships/image" Target="../media/image16.png"/><Relationship Id="rId2" Type="http://schemas.openxmlformats.org/officeDocument/2006/relationships/hyperlink" Target="https://spektercrm.sharepoint.com/sites/Derskoentrykker/_layouts/15/stream.aspx?id=%2Fsites%2FDerskoentrykker%2FDelte%20dokumenter%2FGeneral%2FVideoer%5FfraKamilla%2FTrygghet%2Emp4&amp;referrer=StreamWebApp%2EWeb&amp;referrerScenario=AddressBarCopied%2Eview%2Ea72a5ebc%2Ddc6b%2D4e8c%2Dacb0%2D2bf1d97ffddc" TargetMode="External"/><Relationship Id="rId16" Type="http://schemas.openxmlformats.org/officeDocument/2006/relationships/hyperlink" Target="https://spektercrm.sharepoint.com/:v:/s/Derskoentrykker/IQBrNseaDibHQaJFSozOK4zxAfatlJEs-vhun41zofXXFYc?e=9wPacW" TargetMode="External"/><Relationship Id="rId1" Type="http://schemas.openxmlformats.org/officeDocument/2006/relationships/slideLayout" Target="../slideLayouts/slideLayout9.xml"/><Relationship Id="rId6" Type="http://schemas.openxmlformats.org/officeDocument/2006/relationships/hyperlink" Target="https://spektercrm.sharepoint.com/:v:/s/Derskoentrykker/IQDd0vHa5SKkQrL2BXax1ouDAWmxAEs2eF7nXHhGmz3DO2U?e=mtHmUa" TargetMode="External"/><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15.png"/><Relationship Id="rId10" Type="http://schemas.openxmlformats.org/officeDocument/2006/relationships/hyperlink" Target="https://spektercrm.sharepoint.com/:v:/s/Derskoentrykker/IQB4aVcnU1xwSJ2P1DRVVX8WAQDaYO_V6J9Ezh-sIMtX9_c?e=J6whOM" TargetMode="External"/><Relationship Id="rId4" Type="http://schemas.openxmlformats.org/officeDocument/2006/relationships/hyperlink" Target="https://spektercrm.sharepoint.com/:v:/s/Derskoentrykker/IQAD98iUR-YeSaAkyAT3HyL5ARsFq8jsvpBFbWKG-XSwEmA?e=69onZc" TargetMode="External"/><Relationship Id="rId9" Type="http://schemas.openxmlformats.org/officeDocument/2006/relationships/image" Target="../media/image12.png"/><Relationship Id="rId14" Type="http://schemas.openxmlformats.org/officeDocument/2006/relationships/hyperlink" Target="https://spektercrm.sharepoint.com/:v:/s/Derskoentrykker/IQD7pvqCb0nJRps9bskmr0fGAVR__kWDvjUgyikSJfV7h2Q?e=P2Obz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712014-E035-452E-A6D2-DA75BDBBD913}"/>
              </a:ext>
            </a:extLst>
          </p:cNvPr>
          <p:cNvSpPr>
            <a:spLocks noGrp="1"/>
          </p:cNvSpPr>
          <p:nvPr>
            <p:ph type="ctrTitle"/>
          </p:nvPr>
        </p:nvSpPr>
        <p:spPr>
          <a:xfrm>
            <a:off x="960120" y="2221573"/>
            <a:ext cx="5250180" cy="2414854"/>
          </a:xfrm>
        </p:spPr>
        <p:txBody>
          <a:bodyPr/>
          <a:lstStyle/>
          <a:p>
            <a:r>
              <a:rPr lang="nb-NO"/>
              <a:t>Sammen om </a:t>
            </a:r>
            <a:br>
              <a:rPr lang="nb-NO"/>
            </a:br>
            <a:r>
              <a:rPr lang="nb-NO"/>
              <a:t>psykososialt </a:t>
            </a:r>
            <a:br>
              <a:rPr lang="nb-NO"/>
            </a:br>
            <a:r>
              <a:rPr lang="nb-NO"/>
              <a:t>arbeidsmiljø</a:t>
            </a:r>
            <a:endParaRPr lang="nb-NO" sz="6600"/>
          </a:p>
        </p:txBody>
      </p:sp>
      <p:sp>
        <p:nvSpPr>
          <p:cNvPr id="4" name="Subtitle 3">
            <a:extLst>
              <a:ext uri="{FF2B5EF4-FFF2-40B4-BE49-F238E27FC236}">
                <a16:creationId xmlns:a16="http://schemas.microsoft.com/office/drawing/2014/main" id="{3D80CFB6-505B-4B21-8A6C-267C7A9C3949}"/>
              </a:ext>
            </a:extLst>
          </p:cNvPr>
          <p:cNvSpPr>
            <a:spLocks noGrp="1"/>
          </p:cNvSpPr>
          <p:nvPr>
            <p:ph type="subTitle" idx="1"/>
          </p:nvPr>
        </p:nvSpPr>
        <p:spPr>
          <a:xfrm>
            <a:off x="1648069" y="5125612"/>
            <a:ext cx="9144000" cy="1206196"/>
          </a:xfrm>
        </p:spPr>
        <p:txBody>
          <a:bodyPr vert="horz" lIns="91440" tIns="45720" rIns="91440" bIns="45720" rtlCol="0" anchor="t">
            <a:noAutofit/>
          </a:bodyPr>
          <a:lstStyle/>
          <a:p>
            <a:r>
              <a:rPr lang="nb-NO" sz="4000">
                <a:latin typeface="Open Sans Semibold"/>
                <a:ea typeface="Open Sans Semibold"/>
                <a:cs typeface="Open Sans Semibold"/>
              </a:rPr>
              <a:t>Oppsummerende møte</a:t>
            </a:r>
            <a:br>
              <a:rPr lang="nb-NO" sz="4000">
                <a:latin typeface="Open Sans Semibold"/>
                <a:ea typeface="Open Sans Semibold"/>
                <a:cs typeface="Open Sans Semibold"/>
              </a:rPr>
            </a:br>
            <a:r>
              <a:rPr lang="nb-NO" sz="4000">
                <a:latin typeface="Open Sans Semibold"/>
                <a:ea typeface="Open Sans Semibold"/>
                <a:cs typeface="Open Sans Semibold"/>
              </a:rPr>
              <a:t>30 minutter</a:t>
            </a:r>
          </a:p>
        </p:txBody>
      </p:sp>
      <p:sp>
        <p:nvSpPr>
          <p:cNvPr id="9" name="Footer Placeholder 8">
            <a:extLst>
              <a:ext uri="{FF2B5EF4-FFF2-40B4-BE49-F238E27FC236}">
                <a16:creationId xmlns:a16="http://schemas.microsoft.com/office/drawing/2014/main" id="{0A3A4428-E43E-42D5-AF44-7632ED3BD668}"/>
              </a:ext>
            </a:extLst>
          </p:cNvPr>
          <p:cNvSpPr>
            <a:spLocks noGrp="1"/>
          </p:cNvSpPr>
          <p:nvPr>
            <p:ph type="ftr" sz="quarter" idx="11"/>
          </p:nvPr>
        </p:nvSpPr>
        <p:spPr/>
        <p:txBody>
          <a:bodyPr/>
          <a:lstStyle/>
          <a:p>
            <a:r>
              <a:rPr lang="nb-NO"/>
              <a:t>IA i sykehus</a:t>
            </a:r>
          </a:p>
        </p:txBody>
      </p:sp>
      <p:pic>
        <p:nvPicPr>
          <p:cNvPr id="5" name="Bilde 4">
            <a:extLst>
              <a:ext uri="{FF2B5EF4-FFF2-40B4-BE49-F238E27FC236}">
                <a16:creationId xmlns:a16="http://schemas.microsoft.com/office/drawing/2014/main" id="{F1347761-D35E-67D8-2903-45FC196BE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4472" y="142482"/>
            <a:ext cx="2171812" cy="2171812"/>
          </a:xfrm>
          <a:prstGeom prst="rect">
            <a:avLst/>
          </a:prstGeom>
        </p:spPr>
      </p:pic>
      <p:sp>
        <p:nvSpPr>
          <p:cNvPr id="2" name="Rektangel 1">
            <a:extLst>
              <a:ext uri="{FF2B5EF4-FFF2-40B4-BE49-F238E27FC236}">
                <a16:creationId xmlns:a16="http://schemas.microsoft.com/office/drawing/2014/main" id="{6FA0F518-F730-8B86-C2E6-2EF48E23F2D0}"/>
              </a:ext>
            </a:extLst>
          </p:cNvPr>
          <p:cNvSpPr/>
          <p:nvPr/>
        </p:nvSpPr>
        <p:spPr>
          <a:xfrm>
            <a:off x="539496" y="219456"/>
            <a:ext cx="4672584" cy="9418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Bilde 7">
            <a:extLst>
              <a:ext uri="{FF2B5EF4-FFF2-40B4-BE49-F238E27FC236}">
                <a16:creationId xmlns:a16="http://schemas.microsoft.com/office/drawing/2014/main" id="{F1EFB742-B21D-5ACD-9D3A-024A6678B37B}"/>
              </a:ext>
            </a:extLst>
          </p:cNvPr>
          <p:cNvPicPr>
            <a:picLocks noChangeAspect="1"/>
          </p:cNvPicPr>
          <p:nvPr/>
        </p:nvPicPr>
        <p:blipFill>
          <a:blip r:embed="rId3"/>
          <a:stretch>
            <a:fillRect/>
          </a:stretch>
        </p:blipFill>
        <p:spPr>
          <a:xfrm>
            <a:off x="107954" y="142482"/>
            <a:ext cx="3581900" cy="1028844"/>
          </a:xfrm>
          <a:prstGeom prst="rect">
            <a:avLst/>
          </a:prstGeom>
        </p:spPr>
      </p:pic>
      <p:pic>
        <p:nvPicPr>
          <p:cNvPr id="6" name="Bilde 5">
            <a:extLst>
              <a:ext uri="{FF2B5EF4-FFF2-40B4-BE49-F238E27FC236}">
                <a16:creationId xmlns:a16="http://schemas.microsoft.com/office/drawing/2014/main" id="{884211D7-1DC1-3048-CA1E-7FA3C5D3DA1F}"/>
              </a:ext>
            </a:extLst>
          </p:cNvPr>
          <p:cNvPicPr>
            <a:picLocks noChangeAspect="1"/>
          </p:cNvPicPr>
          <p:nvPr/>
        </p:nvPicPr>
        <p:blipFill>
          <a:blip r:embed="rId4"/>
          <a:stretch>
            <a:fillRect/>
          </a:stretch>
        </p:blipFill>
        <p:spPr>
          <a:xfrm>
            <a:off x="5916857" y="2468075"/>
            <a:ext cx="6063517" cy="2166082"/>
          </a:xfrm>
          <a:prstGeom prst="rect">
            <a:avLst/>
          </a:prstGeom>
        </p:spPr>
      </p:pic>
    </p:spTree>
    <p:extLst>
      <p:ext uri="{BB962C8B-B14F-4D97-AF65-F5344CB8AC3E}">
        <p14:creationId xmlns:p14="http://schemas.microsoft.com/office/powerpoint/2010/main" val="2748623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649D49E5-58B8-7300-4520-168593D4CF98}"/>
              </a:ext>
            </a:extLst>
          </p:cNvPr>
          <p:cNvSpPr>
            <a:spLocks noGrp="1"/>
          </p:cNvSpPr>
          <p:nvPr>
            <p:ph type="ftr" sz="quarter" idx="11"/>
          </p:nvPr>
        </p:nvSpPr>
        <p:spPr/>
        <p:txBody>
          <a:bodyPr/>
          <a:lstStyle/>
          <a:p>
            <a:r>
              <a:rPr lang="nb-NO"/>
              <a:t>IA i sykehus</a:t>
            </a:r>
          </a:p>
        </p:txBody>
      </p:sp>
      <p:sp>
        <p:nvSpPr>
          <p:cNvPr id="4" name="Plassholder for tekst 3">
            <a:extLst>
              <a:ext uri="{FF2B5EF4-FFF2-40B4-BE49-F238E27FC236}">
                <a16:creationId xmlns:a16="http://schemas.microsoft.com/office/drawing/2014/main" id="{497520CC-3A95-2A86-5A0B-0C934A1C1F59}"/>
              </a:ext>
            </a:extLst>
          </p:cNvPr>
          <p:cNvSpPr>
            <a:spLocks noGrp="1"/>
          </p:cNvSpPr>
          <p:nvPr>
            <p:ph type="body" sz="quarter" idx="20"/>
          </p:nvPr>
        </p:nvSpPr>
        <p:spPr>
          <a:xfrm>
            <a:off x="675322" y="1509686"/>
            <a:ext cx="3589881" cy="3518902"/>
          </a:xfrm>
        </p:spPr>
        <p:txBody>
          <a:bodyPr/>
          <a:lstStyle/>
          <a:p>
            <a:r>
              <a:rPr lang="nb-NO">
                <a:ea typeface="Open Sans"/>
                <a:cs typeface="Open Sans"/>
              </a:rPr>
              <a:t>Opp-summerende</a:t>
            </a:r>
            <a:br>
              <a:rPr lang="nb-NO">
                <a:ea typeface="Open Sans"/>
                <a:cs typeface="Open Sans"/>
              </a:rPr>
            </a:br>
            <a:r>
              <a:rPr lang="nb-NO">
                <a:ea typeface="Open Sans"/>
                <a:cs typeface="Open Sans"/>
              </a:rPr>
              <a:t>møte</a:t>
            </a:r>
          </a:p>
        </p:txBody>
      </p:sp>
      <p:sp>
        <p:nvSpPr>
          <p:cNvPr id="7" name="TekstSylinder 6">
            <a:extLst>
              <a:ext uri="{FF2B5EF4-FFF2-40B4-BE49-F238E27FC236}">
                <a16:creationId xmlns:a16="http://schemas.microsoft.com/office/drawing/2014/main" id="{22099430-FE42-8C2A-1E71-4E3939B44091}"/>
              </a:ext>
            </a:extLst>
          </p:cNvPr>
          <p:cNvSpPr txBox="1"/>
          <p:nvPr/>
        </p:nvSpPr>
        <p:spPr>
          <a:xfrm>
            <a:off x="4936152" y="1507346"/>
            <a:ext cx="6578782" cy="4493538"/>
          </a:xfrm>
          <a:prstGeom prst="rect">
            <a:avLst/>
          </a:prstGeom>
          <a:noFill/>
        </p:spPr>
        <p:txBody>
          <a:bodyPr wrap="square" lIns="91440" tIns="45720" rIns="91440" bIns="45720" rtlCol="0" anchor="t">
            <a:spAutoFit/>
          </a:bodyPr>
          <a:lstStyle/>
          <a:p>
            <a:pPr fontAlgn="base"/>
            <a:r>
              <a:rPr lang="nb-NO" sz="2000" b="1">
                <a:ea typeface="Open Sans"/>
                <a:cs typeface="Open Sans"/>
              </a:rPr>
              <a:t>Kall inn til møte i partsgruppen </a:t>
            </a:r>
            <a:br>
              <a:rPr lang="nb-NO">
                <a:ea typeface="Open Sans"/>
                <a:cs typeface="Open Sans"/>
              </a:rPr>
            </a:br>
            <a:r>
              <a:rPr lang="nb-NO" sz="1600">
                <a:ea typeface="Open Sans"/>
                <a:cs typeface="Open Sans"/>
              </a:rPr>
              <a:t>(</a:t>
            </a:r>
            <a:r>
              <a:rPr lang="nb-NO" sz="1400">
                <a:ea typeface="Open Sans"/>
                <a:cs typeface="Open Sans"/>
              </a:rPr>
              <a:t>leder, verneombud og tillitsvalgte/r</a:t>
            </a:r>
            <a:r>
              <a:rPr lang="nb-NO" sz="1200">
                <a:ea typeface="Open Sans"/>
                <a:cs typeface="Open Sans"/>
              </a:rPr>
              <a:t>e</a:t>
            </a:r>
            <a:r>
              <a:rPr lang="nb-NO" sz="1400">
                <a:ea typeface="Open Sans"/>
                <a:cs typeface="Open Sans"/>
              </a:rPr>
              <a:t>presentant for medarbeiderne)</a:t>
            </a:r>
            <a:br>
              <a:rPr lang="nb-NO" sz="1600">
                <a:ea typeface="Open Sans"/>
                <a:cs typeface="Open Sans"/>
              </a:rPr>
            </a:br>
            <a:br>
              <a:rPr lang="nb-NO" sz="1600">
                <a:ea typeface="Open Sans"/>
                <a:cs typeface="Open Sans"/>
              </a:rPr>
            </a:br>
            <a:r>
              <a:rPr lang="nb-NO" sz="2000" b="1">
                <a:ea typeface="Open Sans"/>
                <a:cs typeface="Open Sans"/>
              </a:rPr>
              <a:t>Mal for innkalling:</a:t>
            </a:r>
            <a:br>
              <a:rPr lang="nb-NO" sz="2000">
                <a:ea typeface="Open Sans"/>
                <a:cs typeface="Open Sans"/>
              </a:rPr>
            </a:br>
            <a:r>
              <a:rPr lang="nb-NO" sz="1400">
                <a:ea typeface="Open Sans"/>
                <a:cs typeface="Open Sans"/>
              </a:rPr>
              <a:t>Velkommen til oppsummerende møte i partsgruppen etter medarbeidersamlingen med «Sammen om psykososialt arbeidsmiljø.»</a:t>
            </a:r>
            <a:br>
              <a:rPr lang="nb-NO" sz="1400">
                <a:ea typeface="Open Sans"/>
                <a:cs typeface="Open Sans"/>
              </a:rPr>
            </a:br>
            <a:r>
              <a:rPr lang="nb-NO" sz="1400">
                <a:ea typeface="Open Sans"/>
                <a:cs typeface="Open Sans"/>
              </a:rPr>
              <a:t>I møtet går vi gjennom innspillene fra medarbeiderne og ser etter temaer som går igjen. Vi vurderer hva som kan følges opp lokalt, hva som må undersøkes nærmere, og hva som eventuelt må løftes videre i andre kanaler.</a:t>
            </a:r>
            <a:br>
              <a:rPr lang="nb-NO" sz="1400">
                <a:ea typeface="Open Sans"/>
                <a:cs typeface="Open Sans"/>
              </a:rPr>
            </a:br>
            <a:r>
              <a:rPr lang="nb-NO" sz="1400">
                <a:ea typeface="Open Sans"/>
                <a:cs typeface="Open Sans"/>
              </a:rPr>
              <a:t>Vi skal bli enige om ett til to innspill som tas videre først, hvem som har ansvar, og hvordan medarbeiderne får tilbakemelding om videre arbeid.</a:t>
            </a:r>
            <a:br>
              <a:rPr lang="nb-NO" sz="1400">
                <a:ea typeface="Open Sans"/>
                <a:cs typeface="Open Sans"/>
              </a:rPr>
            </a:br>
            <a:r>
              <a:rPr lang="nb-NO" sz="1400">
                <a:ea typeface="Open Sans"/>
                <a:cs typeface="Open Sans"/>
              </a:rPr>
              <a:t>Agenda:</a:t>
            </a:r>
          </a:p>
          <a:p>
            <a:pPr marL="228600" indent="-228600" fontAlgn="base">
              <a:buFont typeface="+mj-lt"/>
              <a:buAutoNum type="arabicPeriod"/>
            </a:pPr>
            <a:r>
              <a:rPr lang="nb-NO" sz="1400">
                <a:ea typeface="Open Sans"/>
                <a:cs typeface="Open Sans"/>
              </a:rPr>
              <a:t>Kort tilbakeblikk på medarbeidersamlingen</a:t>
            </a:r>
          </a:p>
          <a:p>
            <a:pPr marL="228600" indent="-228600" fontAlgn="base">
              <a:buFont typeface="+mj-lt"/>
              <a:buAutoNum type="arabicPeriod"/>
            </a:pPr>
            <a:r>
              <a:rPr lang="nb-NO" sz="1400">
                <a:ea typeface="Open Sans"/>
                <a:cs typeface="Open Sans"/>
              </a:rPr>
              <a:t>Gjennomgang og sortering av innspill</a:t>
            </a:r>
          </a:p>
          <a:p>
            <a:pPr marL="228600" indent="-228600" fontAlgn="base">
              <a:buFont typeface="+mj-lt"/>
              <a:buAutoNum type="arabicPeriod"/>
            </a:pPr>
            <a:r>
              <a:rPr lang="nb-NO" sz="1400">
                <a:ea typeface="Open Sans"/>
                <a:cs typeface="Open Sans"/>
              </a:rPr>
              <a:t>Prioritering av videre oppfølging</a:t>
            </a:r>
          </a:p>
          <a:p>
            <a:pPr marL="228600" indent="-228600" fontAlgn="base">
              <a:buFont typeface="+mj-lt"/>
              <a:buAutoNum type="arabicPeriod"/>
            </a:pPr>
            <a:r>
              <a:rPr lang="nb-NO" sz="1400">
                <a:ea typeface="Open Sans"/>
                <a:cs typeface="Open Sans"/>
              </a:rPr>
              <a:t>Avklaring av ansvar, frister og tilbakemelding til medarbeiderne</a:t>
            </a:r>
          </a:p>
          <a:p>
            <a:pPr fontAlgn="base"/>
            <a:r>
              <a:rPr lang="nb-NO" sz="1400">
                <a:ea typeface="Open Sans"/>
                <a:cs typeface="Open Sans"/>
              </a:rPr>
              <a:t>Vel møtt!</a:t>
            </a:r>
            <a:br>
              <a:rPr lang="nb-NO" sz="1000">
                <a:ea typeface="Open Sans"/>
                <a:cs typeface="Open Sans"/>
              </a:rPr>
            </a:br>
            <a:endParaRPr lang="nb-NO" sz="1200">
              <a:ea typeface="Open Sans"/>
              <a:cs typeface="Open Sans"/>
            </a:endParaRPr>
          </a:p>
          <a:p>
            <a:r>
              <a:rPr lang="nb-NO" sz="2000" b="1">
                <a:ea typeface="Open Sans"/>
                <a:cs typeface="Open Sans"/>
              </a:rPr>
              <a:t>Ta med oppsummeringskortene fra samlingen</a:t>
            </a:r>
          </a:p>
        </p:txBody>
      </p:sp>
      <p:pic>
        <p:nvPicPr>
          <p:cNvPr id="5" name="Bilde 4">
            <a:extLst>
              <a:ext uri="{FF2B5EF4-FFF2-40B4-BE49-F238E27FC236}">
                <a16:creationId xmlns:a16="http://schemas.microsoft.com/office/drawing/2014/main" id="{D47062EE-4D20-8C2C-96B9-F55172D85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0632" y="241542"/>
            <a:ext cx="1447824" cy="1447824"/>
          </a:xfrm>
          <a:prstGeom prst="rect">
            <a:avLst/>
          </a:prstGeom>
        </p:spPr>
      </p:pic>
      <p:sp>
        <p:nvSpPr>
          <p:cNvPr id="2" name="TekstSylinder 1">
            <a:extLst>
              <a:ext uri="{FF2B5EF4-FFF2-40B4-BE49-F238E27FC236}">
                <a16:creationId xmlns:a16="http://schemas.microsoft.com/office/drawing/2014/main" id="{78098C26-DA38-7B85-A620-4DD12C59F773}"/>
              </a:ext>
            </a:extLst>
          </p:cNvPr>
          <p:cNvSpPr txBox="1"/>
          <p:nvPr/>
        </p:nvSpPr>
        <p:spPr>
          <a:xfrm>
            <a:off x="725681" y="478671"/>
            <a:ext cx="75535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200" b="1">
                <a:solidFill>
                  <a:schemeClr val="accent1"/>
                </a:solidFill>
                <a:ea typeface="Open Sans"/>
                <a:cs typeface="Open Sans"/>
              </a:rPr>
              <a:t>Forberedelser for leder</a:t>
            </a:r>
          </a:p>
        </p:txBody>
      </p:sp>
    </p:spTree>
    <p:extLst>
      <p:ext uri="{BB962C8B-B14F-4D97-AF65-F5344CB8AC3E}">
        <p14:creationId xmlns:p14="http://schemas.microsoft.com/office/powerpoint/2010/main" val="539685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689FFB0-BA77-274D-6232-15ED7564EB0D}"/>
              </a:ext>
            </a:extLst>
          </p:cNvPr>
          <p:cNvSpPr>
            <a:spLocks noGrp="1"/>
          </p:cNvSpPr>
          <p:nvPr>
            <p:ph sz="quarter" idx="17"/>
          </p:nvPr>
        </p:nvSpPr>
        <p:spPr>
          <a:xfrm>
            <a:off x="341376" y="1803281"/>
            <a:ext cx="10926922" cy="4367260"/>
          </a:xfrm>
        </p:spPr>
        <p:txBody>
          <a:bodyPr vert="horz" lIns="91440" tIns="45720" rIns="91440" bIns="45720" rtlCol="0" anchor="t">
            <a:noAutofit/>
          </a:bodyPr>
          <a:lstStyle/>
          <a:p>
            <a:r>
              <a:rPr lang="nb-NO">
                <a:ea typeface="Open Sans"/>
                <a:cs typeface="Open Sans"/>
              </a:rPr>
              <a:t>Hvordan vi opplevde medarbeidersamlingen? </a:t>
            </a:r>
            <a:br>
              <a:rPr lang="nb-NO">
                <a:ea typeface="Open Sans"/>
                <a:cs typeface="Open Sans"/>
              </a:rPr>
            </a:br>
            <a:r>
              <a:rPr lang="nb-NO">
                <a:ea typeface="Open Sans"/>
                <a:cs typeface="Open Sans"/>
              </a:rPr>
              <a:t>Hvilke tema skapte mest gjenkjennelse eller engasjement?</a:t>
            </a:r>
            <a:br>
              <a:rPr lang="nb-NO">
                <a:ea typeface="Open Sans"/>
                <a:cs typeface="Open Sans"/>
              </a:rPr>
            </a:br>
            <a:r>
              <a:rPr lang="nb-NO">
                <a:ea typeface="Open Sans"/>
                <a:cs typeface="Open Sans"/>
              </a:rPr>
              <a:t>Hva har vi oppdaget om arbeidsmiljøet vårt?</a:t>
            </a:r>
            <a:br>
              <a:rPr lang="nb-NO">
                <a:ea typeface="Open Sans"/>
                <a:cs typeface="Open Sans"/>
              </a:rPr>
            </a:br>
            <a:endParaRPr lang="nb-NO">
              <a:ea typeface="Open Sans"/>
              <a:cs typeface="Open Sans"/>
            </a:endParaRPr>
          </a:p>
          <a:p>
            <a:r>
              <a:rPr lang="nb-NO">
                <a:ea typeface="Open Sans"/>
                <a:cs typeface="Open Sans"/>
              </a:rPr>
              <a:t>Hva står det på oppsummeringskortene, </a:t>
            </a:r>
            <a:br>
              <a:rPr lang="nb-NO">
                <a:ea typeface="Open Sans"/>
                <a:cs typeface="Open Sans"/>
              </a:rPr>
            </a:br>
            <a:r>
              <a:rPr lang="nb-NO">
                <a:ea typeface="Open Sans"/>
                <a:cs typeface="Open Sans"/>
              </a:rPr>
              <a:t>og hvordan kan de best kan følges opp?</a:t>
            </a:r>
            <a:br>
              <a:rPr lang="nb-NO">
                <a:ea typeface="Open Sans"/>
                <a:cs typeface="Open Sans"/>
              </a:rPr>
            </a:br>
            <a:endParaRPr lang="nb-NO">
              <a:ea typeface="Open Sans"/>
              <a:cs typeface="Open Sans"/>
            </a:endParaRPr>
          </a:p>
          <a:p>
            <a:r>
              <a:rPr lang="nb-NO">
                <a:ea typeface="Open Sans"/>
                <a:cs typeface="Open Sans"/>
              </a:rPr>
              <a:t>Vi grovsorterer innspillene</a:t>
            </a:r>
            <a:br>
              <a:rPr lang="nb-NO">
                <a:ea typeface="Open Sans"/>
                <a:cs typeface="Open Sans"/>
              </a:rPr>
            </a:br>
            <a:r>
              <a:rPr lang="nb-NO">
                <a:ea typeface="Open Sans"/>
                <a:cs typeface="Open Sans"/>
              </a:rPr>
              <a:t>i modellene her:</a:t>
            </a:r>
          </a:p>
          <a:p>
            <a:pPr marL="0" indent="0">
              <a:buNone/>
            </a:pPr>
            <a:br>
              <a:rPr lang="nb-NO" sz="1800">
                <a:highlight>
                  <a:srgbClr val="FFFFFF"/>
                </a:highlight>
                <a:latin typeface="Segoe UI"/>
                <a:cs typeface="Segoe UI"/>
              </a:rPr>
            </a:br>
            <a:endParaRPr lang="nb-NO" sz="1800">
              <a:highlight>
                <a:srgbClr val="FFFFFF"/>
              </a:highlight>
              <a:latin typeface="Segoe UI"/>
              <a:cs typeface="Segoe UI"/>
            </a:endParaRPr>
          </a:p>
          <a:p>
            <a:endParaRPr lang="nb-NO">
              <a:ea typeface="Open Sans"/>
              <a:cs typeface="Open Sans"/>
            </a:endParaRPr>
          </a:p>
        </p:txBody>
      </p:sp>
      <p:sp>
        <p:nvSpPr>
          <p:cNvPr id="3" name="Plassholder for bunntekst 2">
            <a:extLst>
              <a:ext uri="{FF2B5EF4-FFF2-40B4-BE49-F238E27FC236}">
                <a16:creationId xmlns:a16="http://schemas.microsoft.com/office/drawing/2014/main" id="{E72B7B21-798F-AE3D-1CCB-8521B9EED6FF}"/>
              </a:ext>
            </a:extLst>
          </p:cNvPr>
          <p:cNvSpPr>
            <a:spLocks noGrp="1"/>
          </p:cNvSpPr>
          <p:nvPr>
            <p:ph type="ftr" sz="quarter" idx="19"/>
          </p:nvPr>
        </p:nvSpPr>
        <p:spPr/>
        <p:txBody>
          <a:bodyPr/>
          <a:lstStyle/>
          <a:p>
            <a:r>
              <a:rPr lang="nb-NO"/>
              <a:t>IA i sykehus</a:t>
            </a:r>
          </a:p>
        </p:txBody>
      </p:sp>
      <p:sp>
        <p:nvSpPr>
          <p:cNvPr id="4" name="Tittel 3">
            <a:extLst>
              <a:ext uri="{FF2B5EF4-FFF2-40B4-BE49-F238E27FC236}">
                <a16:creationId xmlns:a16="http://schemas.microsoft.com/office/drawing/2014/main" id="{3727C6B7-537F-6C22-0C43-B1772536CC9C}"/>
              </a:ext>
            </a:extLst>
          </p:cNvPr>
          <p:cNvSpPr>
            <a:spLocks noGrp="1"/>
          </p:cNvSpPr>
          <p:nvPr>
            <p:ph type="title"/>
          </p:nvPr>
        </p:nvSpPr>
        <p:spPr/>
        <p:txBody>
          <a:bodyPr>
            <a:normAutofit/>
          </a:bodyPr>
          <a:lstStyle/>
          <a:p>
            <a:r>
              <a:rPr lang="nb-NO" sz="3100"/>
              <a:t>Tilbakeblikk på samling og sortering av innspill</a:t>
            </a:r>
            <a:endParaRPr lang="nb-NO"/>
          </a:p>
        </p:txBody>
      </p:sp>
      <p:pic>
        <p:nvPicPr>
          <p:cNvPr id="9" name="Bilde 8">
            <a:extLst>
              <a:ext uri="{FF2B5EF4-FFF2-40B4-BE49-F238E27FC236}">
                <a16:creationId xmlns:a16="http://schemas.microsoft.com/office/drawing/2014/main" id="{7C3FD5B6-4986-F9F3-E996-9E4540D46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8658" y="220229"/>
            <a:ext cx="969942" cy="969942"/>
          </a:xfrm>
          <a:prstGeom prst="rect">
            <a:avLst/>
          </a:prstGeom>
        </p:spPr>
      </p:pic>
      <p:graphicFrame>
        <p:nvGraphicFramePr>
          <p:cNvPr id="11" name="Diagram 10">
            <a:extLst>
              <a:ext uri="{FF2B5EF4-FFF2-40B4-BE49-F238E27FC236}">
                <a16:creationId xmlns:a16="http://schemas.microsoft.com/office/drawing/2014/main" id="{1BBCFAB1-D7B6-3E91-F210-EFD50972A6A6}"/>
              </a:ext>
            </a:extLst>
          </p:cNvPr>
          <p:cNvGraphicFramePr/>
          <p:nvPr>
            <p:extLst>
              <p:ext uri="{D42A27DB-BD31-4B8C-83A1-F6EECF244321}">
                <p14:modId xmlns:p14="http://schemas.microsoft.com/office/powerpoint/2010/main" val="3604394733"/>
              </p:ext>
            </p:extLst>
          </p:nvPr>
        </p:nvGraphicFramePr>
        <p:xfrm>
          <a:off x="7275387" y="1411928"/>
          <a:ext cx="4858344" cy="40927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uppe 14">
            <a:extLst>
              <a:ext uri="{FF2B5EF4-FFF2-40B4-BE49-F238E27FC236}">
                <a16:creationId xmlns:a16="http://schemas.microsoft.com/office/drawing/2014/main" id="{CCBCCFB7-AB8B-4D81-B929-9297AF7A5F9C}"/>
              </a:ext>
            </a:extLst>
          </p:cNvPr>
          <p:cNvGrpSpPr/>
          <p:nvPr/>
        </p:nvGrpSpPr>
        <p:grpSpPr>
          <a:xfrm>
            <a:off x="4340858" y="3165520"/>
            <a:ext cx="3471069" cy="3463107"/>
            <a:chOff x="3454611" y="0"/>
            <a:chExt cx="4351338" cy="4351338"/>
          </a:xfrm>
        </p:grpSpPr>
        <p:sp>
          <p:nvSpPr>
            <p:cNvPr id="22" name="Ellipse 21">
              <a:extLst>
                <a:ext uri="{FF2B5EF4-FFF2-40B4-BE49-F238E27FC236}">
                  <a16:creationId xmlns:a16="http://schemas.microsoft.com/office/drawing/2014/main" id="{400A61A4-0B91-493F-32EC-5E6BA2666882}"/>
                </a:ext>
              </a:extLst>
            </p:cNvPr>
            <p:cNvSpPr/>
            <p:nvPr/>
          </p:nvSpPr>
          <p:spPr>
            <a:xfrm>
              <a:off x="3454611" y="0"/>
              <a:ext cx="4351338" cy="4351338"/>
            </a:xfrm>
            <a:prstGeom prst="ellipse">
              <a:avLst/>
            </a:prstGeom>
            <a:solidFill>
              <a:schemeClr val="tx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b-NO"/>
            </a:p>
          </p:txBody>
        </p:sp>
        <p:sp>
          <p:nvSpPr>
            <p:cNvPr id="23" name="Ellipse 4">
              <a:extLst>
                <a:ext uri="{FF2B5EF4-FFF2-40B4-BE49-F238E27FC236}">
                  <a16:creationId xmlns:a16="http://schemas.microsoft.com/office/drawing/2014/main" id="{A29DB07F-632D-B85F-00E1-5A187E34B0BA}"/>
                </a:ext>
              </a:extLst>
            </p:cNvPr>
            <p:cNvSpPr txBox="1"/>
            <p:nvPr/>
          </p:nvSpPr>
          <p:spPr>
            <a:xfrm>
              <a:off x="4533843" y="217566"/>
              <a:ext cx="1985492" cy="6526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nb-NO" sz="1600" b="1" kern="1200"/>
                <a:t>Utenfor </a:t>
              </a:r>
              <a:br>
                <a:rPr lang="nb-NO" sz="1600" b="1" kern="1200"/>
              </a:br>
              <a:r>
                <a:rPr lang="nb-NO" sz="1600" b="1" kern="1200"/>
                <a:t>vår kontroll</a:t>
              </a:r>
            </a:p>
          </p:txBody>
        </p:sp>
      </p:grpSp>
      <p:grpSp>
        <p:nvGrpSpPr>
          <p:cNvPr id="16" name="Gruppe 15">
            <a:extLst>
              <a:ext uri="{FF2B5EF4-FFF2-40B4-BE49-F238E27FC236}">
                <a16:creationId xmlns:a16="http://schemas.microsoft.com/office/drawing/2014/main" id="{8DEEA33B-49BC-3575-591E-2893D06F0989}"/>
              </a:ext>
            </a:extLst>
          </p:cNvPr>
          <p:cNvGrpSpPr/>
          <p:nvPr/>
        </p:nvGrpSpPr>
        <p:grpSpPr>
          <a:xfrm>
            <a:off x="4851990" y="4031297"/>
            <a:ext cx="2603301" cy="2597330"/>
            <a:chOff x="4057793" y="1087834"/>
            <a:chExt cx="3263503" cy="3263503"/>
          </a:xfrm>
        </p:grpSpPr>
        <p:sp>
          <p:nvSpPr>
            <p:cNvPr id="20" name="Ellipse 19">
              <a:extLst>
                <a:ext uri="{FF2B5EF4-FFF2-40B4-BE49-F238E27FC236}">
                  <a16:creationId xmlns:a16="http://schemas.microsoft.com/office/drawing/2014/main" id="{1D786CAF-A981-C0CA-ABA7-DAE65C5438B3}"/>
                </a:ext>
              </a:extLst>
            </p:cNvPr>
            <p:cNvSpPr/>
            <p:nvPr/>
          </p:nvSpPr>
          <p:spPr>
            <a:xfrm>
              <a:off x="4057793" y="1087834"/>
              <a:ext cx="3263503" cy="3263503"/>
            </a:xfrm>
            <a:prstGeom prst="ellipse">
              <a:avLst/>
            </a:prstGeom>
            <a:solidFill>
              <a:srgbClr val="62BBB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b-NO"/>
            </a:p>
          </p:txBody>
        </p:sp>
        <p:sp>
          <p:nvSpPr>
            <p:cNvPr id="21" name="Ellipse 6">
              <a:extLst>
                <a:ext uri="{FF2B5EF4-FFF2-40B4-BE49-F238E27FC236}">
                  <a16:creationId xmlns:a16="http://schemas.microsoft.com/office/drawing/2014/main" id="{DD4B48F7-7B21-384B-7CF0-28746EB60999}"/>
                </a:ext>
              </a:extLst>
            </p:cNvPr>
            <p:cNvSpPr txBox="1"/>
            <p:nvPr/>
          </p:nvSpPr>
          <p:spPr>
            <a:xfrm>
              <a:off x="4825457" y="1429241"/>
              <a:ext cx="1728172" cy="6119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nb-NO" sz="1600" b="1" kern="1200"/>
                <a:t>Noe vi kan påvirke</a:t>
              </a:r>
            </a:p>
          </p:txBody>
        </p:sp>
      </p:grpSp>
      <p:grpSp>
        <p:nvGrpSpPr>
          <p:cNvPr id="17" name="Gruppe 16">
            <a:extLst>
              <a:ext uri="{FF2B5EF4-FFF2-40B4-BE49-F238E27FC236}">
                <a16:creationId xmlns:a16="http://schemas.microsoft.com/office/drawing/2014/main" id="{FFE56873-6B4D-29E5-3535-6F57A2813D2F}"/>
              </a:ext>
            </a:extLst>
          </p:cNvPr>
          <p:cNvGrpSpPr/>
          <p:nvPr/>
        </p:nvGrpSpPr>
        <p:grpSpPr>
          <a:xfrm>
            <a:off x="5317143" y="4897073"/>
            <a:ext cx="1735535" cy="1731554"/>
            <a:chOff x="4624142" y="2175669"/>
            <a:chExt cx="2175669" cy="2175669"/>
          </a:xfrm>
        </p:grpSpPr>
        <p:sp>
          <p:nvSpPr>
            <p:cNvPr id="18" name="Ellipse 17">
              <a:extLst>
                <a:ext uri="{FF2B5EF4-FFF2-40B4-BE49-F238E27FC236}">
                  <a16:creationId xmlns:a16="http://schemas.microsoft.com/office/drawing/2014/main" id="{B3BD46FF-CBBF-6F95-CF19-2114EB4E92AE}"/>
                </a:ext>
              </a:extLst>
            </p:cNvPr>
            <p:cNvSpPr/>
            <p:nvPr/>
          </p:nvSpPr>
          <p:spPr>
            <a:xfrm>
              <a:off x="4624142" y="2175669"/>
              <a:ext cx="2175669" cy="2175669"/>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b-NO"/>
            </a:p>
          </p:txBody>
        </p:sp>
        <p:sp>
          <p:nvSpPr>
            <p:cNvPr id="19" name="Ellipse 8">
              <a:extLst>
                <a:ext uri="{FF2B5EF4-FFF2-40B4-BE49-F238E27FC236}">
                  <a16:creationId xmlns:a16="http://schemas.microsoft.com/office/drawing/2014/main" id="{58FC433F-73CB-ADC0-CE8F-D7A023C2C452}"/>
                </a:ext>
              </a:extLst>
            </p:cNvPr>
            <p:cNvSpPr txBox="1"/>
            <p:nvPr/>
          </p:nvSpPr>
          <p:spPr>
            <a:xfrm>
              <a:off x="4942761" y="2366354"/>
              <a:ext cx="1538430" cy="10878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marL="0" lvl="0" indent="0" algn="ctr" defTabSz="800100" rtl="0">
                <a:lnSpc>
                  <a:spcPct val="90000"/>
                </a:lnSpc>
                <a:spcBef>
                  <a:spcPct val="0"/>
                </a:spcBef>
                <a:spcAft>
                  <a:spcPct val="35000"/>
                </a:spcAft>
                <a:buNone/>
              </a:pPr>
              <a:r>
                <a:rPr lang="nb-NO" sz="1600" b="1" kern="1200"/>
                <a:t>Innenfor </a:t>
              </a:r>
              <a:br>
                <a:rPr lang="nb-NO" sz="1600" b="1" kern="1200"/>
              </a:br>
              <a:r>
                <a:rPr lang="nb-NO" sz="1600" b="1" kern="1200"/>
                <a:t>vår kontroll</a:t>
              </a:r>
            </a:p>
          </p:txBody>
        </p:sp>
      </p:grpSp>
      <p:sp>
        <p:nvSpPr>
          <p:cNvPr id="25" name="TekstSylinder 24">
            <a:extLst>
              <a:ext uri="{FF2B5EF4-FFF2-40B4-BE49-F238E27FC236}">
                <a16:creationId xmlns:a16="http://schemas.microsoft.com/office/drawing/2014/main" id="{EFDF84D0-39C1-54E0-6797-CB5DCA367008}"/>
              </a:ext>
            </a:extLst>
          </p:cNvPr>
          <p:cNvSpPr txBox="1"/>
          <p:nvPr/>
        </p:nvSpPr>
        <p:spPr>
          <a:xfrm>
            <a:off x="7258906" y="6378286"/>
            <a:ext cx="1634490" cy="253916"/>
          </a:xfrm>
          <a:prstGeom prst="rect">
            <a:avLst/>
          </a:prstGeom>
          <a:noFill/>
        </p:spPr>
        <p:txBody>
          <a:bodyPr wrap="square">
            <a:spAutoFit/>
          </a:bodyPr>
          <a:lstStyle/>
          <a:p>
            <a:r>
              <a:rPr lang="nb-NO" sz="1050" err="1"/>
              <a:t>Conveys</a:t>
            </a:r>
            <a:r>
              <a:rPr lang="nb-NO" sz="1050"/>
              <a:t> kontrollsirkler</a:t>
            </a:r>
          </a:p>
        </p:txBody>
      </p:sp>
    </p:spTree>
    <p:extLst>
      <p:ext uri="{BB962C8B-B14F-4D97-AF65-F5344CB8AC3E}">
        <p14:creationId xmlns:p14="http://schemas.microsoft.com/office/powerpoint/2010/main" val="710618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469BC-9EAB-2DD4-AA77-D64755B5844C}"/>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68FEE19-0B7D-E602-120F-2F5DDF6A55E2}"/>
              </a:ext>
            </a:extLst>
          </p:cNvPr>
          <p:cNvSpPr>
            <a:spLocks noGrp="1"/>
          </p:cNvSpPr>
          <p:nvPr>
            <p:ph sz="quarter" idx="17"/>
          </p:nvPr>
        </p:nvSpPr>
        <p:spPr>
          <a:xfrm>
            <a:off x="533400" y="1674985"/>
            <a:ext cx="10926922" cy="4317429"/>
          </a:xfrm>
        </p:spPr>
        <p:txBody>
          <a:bodyPr vert="horz" lIns="91440" tIns="45720" rIns="91440" bIns="45720" rtlCol="0" anchor="t">
            <a:noAutofit/>
          </a:bodyPr>
          <a:lstStyle/>
          <a:p>
            <a:r>
              <a:rPr lang="nb-NO" sz="2000">
                <a:latin typeface="Segoe UI"/>
                <a:ea typeface="Segoe UI"/>
                <a:cs typeface="Segoe UI"/>
              </a:rPr>
              <a:t>Vi velger ett til to innspill som vi skal jobbe videre med lokalt i første omgang.</a:t>
            </a:r>
            <a:br>
              <a:rPr lang="nb-NO" sz="2000">
                <a:latin typeface="Segoe UI"/>
                <a:ea typeface="Segoe UI"/>
                <a:cs typeface="Segoe UI"/>
              </a:rPr>
            </a:br>
            <a:endParaRPr lang="nb-NO" sz="2000">
              <a:latin typeface="Segoe UI"/>
              <a:ea typeface="Segoe UI"/>
              <a:cs typeface="Segoe UI"/>
            </a:endParaRPr>
          </a:p>
          <a:p>
            <a:r>
              <a:rPr lang="nb-NO" sz="2000">
                <a:latin typeface="Segoe UI"/>
                <a:ea typeface="Segoe UI"/>
                <a:cs typeface="Segoe UI"/>
              </a:rPr>
              <a:t>Hva ønsker vi å oppnå med det valgte arbeidet? </a:t>
            </a:r>
            <a:br>
              <a:rPr lang="nb-NO" sz="2000">
                <a:latin typeface="Segoe UI"/>
                <a:ea typeface="Segoe UI"/>
                <a:cs typeface="Segoe UI"/>
              </a:rPr>
            </a:br>
            <a:endParaRPr lang="nb-NO" sz="2000">
              <a:latin typeface="Segoe UI"/>
              <a:ea typeface="Segoe UI"/>
              <a:cs typeface="Segoe UI"/>
            </a:endParaRPr>
          </a:p>
          <a:p>
            <a:r>
              <a:rPr lang="nb-NO" sz="2000">
                <a:latin typeface="Segoe UI"/>
                <a:ea typeface="Segoe UI"/>
                <a:cs typeface="Segoe UI"/>
              </a:rPr>
              <a:t>Er det noen innspill som skal tas vare på for senere oppfølging?</a:t>
            </a:r>
            <a:br>
              <a:rPr lang="nb-NO" sz="2000">
                <a:latin typeface="Segoe UI"/>
                <a:ea typeface="Segoe UI"/>
                <a:cs typeface="Segoe UI"/>
              </a:rPr>
            </a:br>
            <a:endParaRPr lang="nb-NO" sz="2000">
              <a:latin typeface="Segoe UI"/>
              <a:ea typeface="Segoe UI"/>
              <a:cs typeface="Segoe UI"/>
            </a:endParaRPr>
          </a:p>
          <a:p>
            <a:r>
              <a:rPr lang="nb-NO" sz="2000">
                <a:latin typeface="Segoe UI"/>
                <a:ea typeface="Segoe UI"/>
                <a:cs typeface="Segoe UI"/>
              </a:rPr>
              <a:t>Hvordan medarbeiderne kan merke at innspill og refleksjoner fra samlingen er tatt på alvor og tatt med i videre utvikling av arbeidsmiljøet? </a:t>
            </a:r>
            <a:br>
              <a:rPr lang="nb-NO" sz="2000">
                <a:highlight>
                  <a:srgbClr val="FFFFFF"/>
                </a:highlight>
                <a:latin typeface="Segoe UI"/>
                <a:cs typeface="Segoe UI"/>
              </a:rPr>
            </a:br>
            <a:endParaRPr lang="nb-NO" sz="2000">
              <a:highlight>
                <a:srgbClr val="FFFFFF"/>
              </a:highlight>
              <a:latin typeface="Segoe UI"/>
              <a:cs typeface="Segoe UI"/>
            </a:endParaRPr>
          </a:p>
          <a:p>
            <a:r>
              <a:rPr lang="nb-NO" sz="2000">
                <a:highlight>
                  <a:srgbClr val="FFFFFF"/>
                </a:highlight>
                <a:latin typeface="Segoe UI"/>
                <a:cs typeface="Segoe UI"/>
              </a:rPr>
              <a:t>Hvem gjør hva nå? </a:t>
            </a:r>
            <a:br>
              <a:rPr lang="nb-NO" sz="2000">
                <a:highlight>
                  <a:srgbClr val="FFFFFF"/>
                </a:highlight>
                <a:latin typeface="Segoe UI"/>
                <a:cs typeface="Segoe UI"/>
              </a:rPr>
            </a:br>
            <a:r>
              <a:rPr lang="nb-NO" sz="2000">
                <a:highlight>
                  <a:srgbClr val="FFFFFF"/>
                </a:highlight>
                <a:latin typeface="Segoe UI"/>
                <a:cs typeface="Segoe UI"/>
              </a:rPr>
              <a:t>Hva er neste steg, og når og fra hvem skal medarbeiderne få tilbakemelding om det som tas videre?</a:t>
            </a:r>
            <a:endParaRPr lang="nb-NO" sz="2000">
              <a:highlight>
                <a:srgbClr val="C6C6C6"/>
              </a:highlight>
              <a:latin typeface="Segoe UI"/>
              <a:cs typeface="Segoe UI"/>
            </a:endParaRPr>
          </a:p>
        </p:txBody>
      </p:sp>
      <p:sp>
        <p:nvSpPr>
          <p:cNvPr id="3" name="Plassholder for bunntekst 2">
            <a:extLst>
              <a:ext uri="{FF2B5EF4-FFF2-40B4-BE49-F238E27FC236}">
                <a16:creationId xmlns:a16="http://schemas.microsoft.com/office/drawing/2014/main" id="{631A51F1-76AB-81DF-8600-70EC91269EC7}"/>
              </a:ext>
            </a:extLst>
          </p:cNvPr>
          <p:cNvSpPr>
            <a:spLocks noGrp="1"/>
          </p:cNvSpPr>
          <p:nvPr>
            <p:ph type="ftr" sz="quarter" idx="19"/>
          </p:nvPr>
        </p:nvSpPr>
        <p:spPr/>
        <p:txBody>
          <a:bodyPr/>
          <a:lstStyle/>
          <a:p>
            <a:r>
              <a:rPr lang="nb-NO"/>
              <a:t>IA i sykehus</a:t>
            </a:r>
          </a:p>
        </p:txBody>
      </p:sp>
      <p:sp>
        <p:nvSpPr>
          <p:cNvPr id="4" name="Tittel 3">
            <a:extLst>
              <a:ext uri="{FF2B5EF4-FFF2-40B4-BE49-F238E27FC236}">
                <a16:creationId xmlns:a16="http://schemas.microsoft.com/office/drawing/2014/main" id="{D9121DB5-1F92-02F5-01BA-F6D4A55120DC}"/>
              </a:ext>
            </a:extLst>
          </p:cNvPr>
          <p:cNvSpPr>
            <a:spLocks noGrp="1"/>
          </p:cNvSpPr>
          <p:nvPr>
            <p:ph type="title"/>
          </p:nvPr>
        </p:nvSpPr>
        <p:spPr/>
        <p:txBody>
          <a:bodyPr/>
          <a:lstStyle/>
          <a:p>
            <a:r>
              <a:rPr lang="nb-NO">
                <a:latin typeface="Open Sans Semibold"/>
                <a:ea typeface="Open Sans Semibold"/>
                <a:cs typeface="Open Sans Semibold"/>
              </a:rPr>
              <a:t>Prioritering og videre oppfølging (15 min)</a:t>
            </a:r>
            <a:endParaRPr lang="nb-NO"/>
          </a:p>
        </p:txBody>
      </p:sp>
    </p:spTree>
    <p:extLst>
      <p:ext uri="{BB962C8B-B14F-4D97-AF65-F5344CB8AC3E}">
        <p14:creationId xmlns:p14="http://schemas.microsoft.com/office/powerpoint/2010/main" val="449572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91006-48C2-3544-C1E5-C011749ACEAA}"/>
            </a:ext>
          </a:extLst>
        </p:cNvPr>
        <p:cNvGrpSpPr/>
        <p:nvPr/>
      </p:nvGrpSpPr>
      <p:grpSpPr>
        <a:xfrm>
          <a:off x="0" y="0"/>
          <a:ext cx="0" cy="0"/>
          <a:chOff x="0" y="0"/>
          <a:chExt cx="0" cy="0"/>
        </a:xfrm>
      </p:grpSpPr>
      <p:pic>
        <p:nvPicPr>
          <p:cNvPr id="6" name="Bilde 5">
            <a:hlinkClick r:id="rId2"/>
            <a:extLst>
              <a:ext uri="{FF2B5EF4-FFF2-40B4-BE49-F238E27FC236}">
                <a16:creationId xmlns:a16="http://schemas.microsoft.com/office/drawing/2014/main" id="{324A5630-A938-D214-3F46-D5380E4A5FC2}"/>
              </a:ext>
            </a:extLst>
          </p:cNvPr>
          <p:cNvPicPr>
            <a:picLocks noChangeAspect="1"/>
          </p:cNvPicPr>
          <p:nvPr/>
        </p:nvPicPr>
        <p:blipFill>
          <a:blip r:embed="rId3"/>
          <a:stretch>
            <a:fillRect/>
          </a:stretch>
        </p:blipFill>
        <p:spPr>
          <a:xfrm>
            <a:off x="830534" y="4247582"/>
            <a:ext cx="2205273" cy="1146742"/>
          </a:xfrm>
          <a:prstGeom prst="rect">
            <a:avLst/>
          </a:prstGeom>
          <a:noFill/>
        </p:spPr>
      </p:pic>
      <p:sp>
        <p:nvSpPr>
          <p:cNvPr id="3" name="Footer Placeholder 2">
            <a:extLst>
              <a:ext uri="{FF2B5EF4-FFF2-40B4-BE49-F238E27FC236}">
                <a16:creationId xmlns:a16="http://schemas.microsoft.com/office/drawing/2014/main" id="{9B5D03D0-6517-FE98-CBD0-1ED68870CBDC}"/>
              </a:ext>
            </a:extLst>
          </p:cNvPr>
          <p:cNvSpPr>
            <a:spLocks noGrp="1"/>
          </p:cNvSpPr>
          <p:nvPr>
            <p:ph type="ftr" sz="quarter" idx="19"/>
          </p:nvPr>
        </p:nvSpPr>
        <p:spPr>
          <a:xfrm>
            <a:off x="675322" y="5992414"/>
            <a:ext cx="1290634" cy="365125"/>
          </a:xfrm>
        </p:spPr>
        <p:txBody>
          <a:bodyPr anchor="ctr">
            <a:normAutofit/>
          </a:bodyPr>
          <a:lstStyle/>
          <a:p>
            <a:pPr>
              <a:spcAft>
                <a:spcPts val="600"/>
              </a:spcAft>
            </a:pPr>
            <a:r>
              <a:rPr lang="nb-NO"/>
              <a:t>IA i sykehus</a:t>
            </a:r>
          </a:p>
        </p:txBody>
      </p:sp>
      <p:sp>
        <p:nvSpPr>
          <p:cNvPr id="11" name="Title 3">
            <a:extLst>
              <a:ext uri="{FF2B5EF4-FFF2-40B4-BE49-F238E27FC236}">
                <a16:creationId xmlns:a16="http://schemas.microsoft.com/office/drawing/2014/main" id="{3FCCC3E8-8E6E-C123-20E8-DC1092C95C66}"/>
              </a:ext>
            </a:extLst>
          </p:cNvPr>
          <p:cNvSpPr>
            <a:spLocks noGrp="1"/>
          </p:cNvSpPr>
          <p:nvPr>
            <p:ph type="title"/>
          </p:nvPr>
        </p:nvSpPr>
        <p:spPr>
          <a:xfrm>
            <a:off x="675322" y="367300"/>
            <a:ext cx="9866086" cy="834571"/>
          </a:xfrm>
        </p:spPr>
        <p:txBody>
          <a:bodyPr>
            <a:normAutofit fontScale="90000"/>
          </a:bodyPr>
          <a:lstStyle/>
          <a:p>
            <a:r>
              <a:rPr lang="en-US">
                <a:latin typeface="Open Sans SemiBold"/>
                <a:ea typeface="Open Sans SemiBold"/>
                <a:cs typeface="Open Sans SemiBold"/>
              </a:rPr>
              <a:t>Filmer</a:t>
            </a:r>
            <a:br>
              <a:rPr lang="en-US">
                <a:latin typeface="Open Sans SemiBold"/>
                <a:ea typeface="Open Sans SemiBold"/>
                <a:cs typeface="Open Sans SemiBold"/>
              </a:rPr>
            </a:br>
            <a:r>
              <a:rPr lang="en-US" err="1">
                <a:latin typeface="Open Sans SemiBold"/>
                <a:ea typeface="Open Sans SemiBold"/>
                <a:cs typeface="Open Sans SemiBold"/>
              </a:rPr>
              <a:t>Beskyttende</a:t>
            </a:r>
            <a:r>
              <a:rPr lang="en-US">
                <a:latin typeface="Open Sans SemiBold"/>
                <a:ea typeface="Open Sans SemiBold"/>
                <a:cs typeface="Open Sans SemiBold"/>
              </a:rPr>
              <a:t> </a:t>
            </a:r>
            <a:r>
              <a:rPr lang="en-US" err="1">
                <a:latin typeface="Open Sans SemiBold"/>
                <a:ea typeface="Open Sans SemiBold"/>
                <a:cs typeface="Open Sans SemiBold"/>
              </a:rPr>
              <a:t>faktorer</a:t>
            </a:r>
            <a:r>
              <a:rPr lang="en-US">
                <a:latin typeface="Open Sans SemiBold"/>
                <a:ea typeface="Open Sans SemiBold"/>
                <a:cs typeface="Open Sans SemiBold"/>
              </a:rPr>
              <a:t> - </a:t>
            </a:r>
            <a:r>
              <a:rPr lang="en-US" err="1">
                <a:latin typeface="Open Sans SemiBold"/>
                <a:ea typeface="Open Sans SemiBold"/>
                <a:cs typeface="Open Sans SemiBold"/>
              </a:rPr>
              <a:t>psykososialt</a:t>
            </a:r>
            <a:r>
              <a:rPr lang="en-US">
                <a:latin typeface="Open Sans SemiBold"/>
                <a:ea typeface="Open Sans SemiBold"/>
                <a:cs typeface="Open Sans SemiBold"/>
              </a:rPr>
              <a:t> </a:t>
            </a:r>
            <a:r>
              <a:rPr lang="en-US" err="1">
                <a:latin typeface="Open Sans SemiBold"/>
                <a:ea typeface="Open Sans SemiBold"/>
                <a:cs typeface="Open Sans SemiBold"/>
              </a:rPr>
              <a:t>arbeidsmiljø</a:t>
            </a:r>
            <a:endParaRPr lang="nb-NO">
              <a:latin typeface="Open Sans SemiBold"/>
              <a:ea typeface="Open Sans SemiBold"/>
              <a:cs typeface="Open Sans SemiBold"/>
            </a:endParaRPr>
          </a:p>
        </p:txBody>
      </p:sp>
      <p:pic>
        <p:nvPicPr>
          <p:cNvPr id="4" name="Bilde 3">
            <a:hlinkClick r:id="rId4"/>
            <a:extLst>
              <a:ext uri="{FF2B5EF4-FFF2-40B4-BE49-F238E27FC236}">
                <a16:creationId xmlns:a16="http://schemas.microsoft.com/office/drawing/2014/main" id="{377EA501-D940-FB00-0076-71A614DF2ECE}"/>
              </a:ext>
            </a:extLst>
          </p:cNvPr>
          <p:cNvPicPr>
            <a:picLocks noChangeAspect="1"/>
          </p:cNvPicPr>
          <p:nvPr/>
        </p:nvPicPr>
        <p:blipFill>
          <a:blip r:embed="rId5"/>
          <a:stretch>
            <a:fillRect/>
          </a:stretch>
        </p:blipFill>
        <p:spPr>
          <a:xfrm>
            <a:off x="8961119" y="4233906"/>
            <a:ext cx="2113379" cy="1160418"/>
          </a:xfrm>
          <a:prstGeom prst="rect">
            <a:avLst/>
          </a:prstGeom>
        </p:spPr>
      </p:pic>
      <p:pic>
        <p:nvPicPr>
          <p:cNvPr id="9" name="Bilde 8">
            <a:hlinkClick r:id="rId6"/>
            <a:extLst>
              <a:ext uri="{FF2B5EF4-FFF2-40B4-BE49-F238E27FC236}">
                <a16:creationId xmlns:a16="http://schemas.microsoft.com/office/drawing/2014/main" id="{AD57CF79-A1C5-E4C1-7677-DFA290C630BA}"/>
              </a:ext>
            </a:extLst>
          </p:cNvPr>
          <p:cNvPicPr>
            <a:picLocks noChangeAspect="1"/>
          </p:cNvPicPr>
          <p:nvPr/>
        </p:nvPicPr>
        <p:blipFill>
          <a:blip r:embed="rId7"/>
          <a:stretch>
            <a:fillRect/>
          </a:stretch>
        </p:blipFill>
        <p:spPr>
          <a:xfrm>
            <a:off x="8833103" y="2198441"/>
            <a:ext cx="2176273" cy="1074653"/>
          </a:xfrm>
          <a:prstGeom prst="rect">
            <a:avLst/>
          </a:prstGeom>
        </p:spPr>
      </p:pic>
      <p:pic>
        <p:nvPicPr>
          <p:cNvPr id="12" name="Bilde 11">
            <a:hlinkClick r:id="rId8"/>
            <a:extLst>
              <a:ext uri="{FF2B5EF4-FFF2-40B4-BE49-F238E27FC236}">
                <a16:creationId xmlns:a16="http://schemas.microsoft.com/office/drawing/2014/main" id="{2039865C-A844-DD16-1519-F10EEFA6F252}"/>
              </a:ext>
            </a:extLst>
          </p:cNvPr>
          <p:cNvPicPr>
            <a:picLocks noChangeAspect="1"/>
          </p:cNvPicPr>
          <p:nvPr/>
        </p:nvPicPr>
        <p:blipFill>
          <a:blip r:embed="rId9"/>
          <a:stretch>
            <a:fillRect/>
          </a:stretch>
        </p:blipFill>
        <p:spPr>
          <a:xfrm>
            <a:off x="6038088" y="2266201"/>
            <a:ext cx="2236891" cy="1031181"/>
          </a:xfrm>
          <a:prstGeom prst="rect">
            <a:avLst/>
          </a:prstGeom>
        </p:spPr>
      </p:pic>
      <p:pic>
        <p:nvPicPr>
          <p:cNvPr id="14" name="Bilde 13">
            <a:hlinkClick r:id="rId10"/>
            <a:extLst>
              <a:ext uri="{FF2B5EF4-FFF2-40B4-BE49-F238E27FC236}">
                <a16:creationId xmlns:a16="http://schemas.microsoft.com/office/drawing/2014/main" id="{1E782BA1-56E3-DF5A-A25A-946343835359}"/>
              </a:ext>
            </a:extLst>
          </p:cNvPr>
          <p:cNvPicPr>
            <a:picLocks noChangeAspect="1"/>
          </p:cNvPicPr>
          <p:nvPr/>
        </p:nvPicPr>
        <p:blipFill>
          <a:blip r:embed="rId11"/>
          <a:stretch>
            <a:fillRect/>
          </a:stretch>
        </p:blipFill>
        <p:spPr>
          <a:xfrm>
            <a:off x="830534" y="2266201"/>
            <a:ext cx="2310339" cy="1204105"/>
          </a:xfrm>
          <a:prstGeom prst="rect">
            <a:avLst/>
          </a:prstGeom>
        </p:spPr>
      </p:pic>
      <p:pic>
        <p:nvPicPr>
          <p:cNvPr id="16" name="Bilde 15">
            <a:hlinkClick r:id="rId12"/>
            <a:extLst>
              <a:ext uri="{FF2B5EF4-FFF2-40B4-BE49-F238E27FC236}">
                <a16:creationId xmlns:a16="http://schemas.microsoft.com/office/drawing/2014/main" id="{6BA2893A-7FB4-17FB-8566-8804D5B7C258}"/>
              </a:ext>
            </a:extLst>
          </p:cNvPr>
          <p:cNvPicPr>
            <a:picLocks noChangeAspect="1"/>
          </p:cNvPicPr>
          <p:nvPr/>
        </p:nvPicPr>
        <p:blipFill>
          <a:blip r:embed="rId13"/>
          <a:stretch>
            <a:fillRect/>
          </a:stretch>
        </p:blipFill>
        <p:spPr>
          <a:xfrm>
            <a:off x="3321099" y="4247583"/>
            <a:ext cx="2242935" cy="1146742"/>
          </a:xfrm>
          <a:prstGeom prst="rect">
            <a:avLst/>
          </a:prstGeom>
        </p:spPr>
      </p:pic>
      <p:pic>
        <p:nvPicPr>
          <p:cNvPr id="18" name="Bilde 17">
            <a:hlinkClick r:id="rId14"/>
            <a:extLst>
              <a:ext uri="{FF2B5EF4-FFF2-40B4-BE49-F238E27FC236}">
                <a16:creationId xmlns:a16="http://schemas.microsoft.com/office/drawing/2014/main" id="{456FDD86-D9DB-BAE0-4EE9-02B939BBB747}"/>
              </a:ext>
            </a:extLst>
          </p:cNvPr>
          <p:cNvPicPr>
            <a:picLocks noChangeAspect="1"/>
          </p:cNvPicPr>
          <p:nvPr/>
        </p:nvPicPr>
        <p:blipFill>
          <a:blip r:embed="rId15"/>
          <a:stretch>
            <a:fillRect/>
          </a:stretch>
        </p:blipFill>
        <p:spPr>
          <a:xfrm>
            <a:off x="5983935" y="4233906"/>
            <a:ext cx="2437689" cy="1130342"/>
          </a:xfrm>
          <a:prstGeom prst="rect">
            <a:avLst/>
          </a:prstGeom>
        </p:spPr>
      </p:pic>
      <p:pic>
        <p:nvPicPr>
          <p:cNvPr id="20" name="Bilde 19">
            <a:hlinkClick r:id="rId16"/>
            <a:extLst>
              <a:ext uri="{FF2B5EF4-FFF2-40B4-BE49-F238E27FC236}">
                <a16:creationId xmlns:a16="http://schemas.microsoft.com/office/drawing/2014/main" id="{0A54E2AE-A87A-AF10-7297-F4F61F1183D3}"/>
              </a:ext>
            </a:extLst>
          </p:cNvPr>
          <p:cNvPicPr>
            <a:picLocks noChangeAspect="1"/>
          </p:cNvPicPr>
          <p:nvPr/>
        </p:nvPicPr>
        <p:blipFill>
          <a:blip r:embed="rId17"/>
          <a:stretch>
            <a:fillRect/>
          </a:stretch>
        </p:blipFill>
        <p:spPr>
          <a:xfrm>
            <a:off x="3450655" y="2328318"/>
            <a:ext cx="2113379" cy="1079869"/>
          </a:xfrm>
          <a:prstGeom prst="rect">
            <a:avLst/>
          </a:prstGeom>
        </p:spPr>
      </p:pic>
      <p:sp>
        <p:nvSpPr>
          <p:cNvPr id="2" name="TekstSylinder 1">
            <a:extLst>
              <a:ext uri="{FF2B5EF4-FFF2-40B4-BE49-F238E27FC236}">
                <a16:creationId xmlns:a16="http://schemas.microsoft.com/office/drawing/2014/main" id="{664F4562-1EFD-A62D-017D-8E884B109598}"/>
              </a:ext>
            </a:extLst>
          </p:cNvPr>
          <p:cNvSpPr txBox="1"/>
          <p:nvPr/>
        </p:nvSpPr>
        <p:spPr>
          <a:xfrm>
            <a:off x="830534" y="1896869"/>
            <a:ext cx="1789272" cy="261610"/>
          </a:xfrm>
          <a:prstGeom prst="rect">
            <a:avLst/>
          </a:prstGeom>
          <a:noFill/>
        </p:spPr>
        <p:txBody>
          <a:bodyPr wrap="none" rtlCol="0">
            <a:spAutoFit/>
          </a:bodyPr>
          <a:lstStyle/>
          <a:p>
            <a:r>
              <a:rPr lang="nb-NO" sz="1100"/>
              <a:t>1 minutt og 56 sekunder</a:t>
            </a:r>
          </a:p>
        </p:txBody>
      </p:sp>
      <p:sp>
        <p:nvSpPr>
          <p:cNvPr id="7" name="TekstSylinder 6">
            <a:extLst>
              <a:ext uri="{FF2B5EF4-FFF2-40B4-BE49-F238E27FC236}">
                <a16:creationId xmlns:a16="http://schemas.microsoft.com/office/drawing/2014/main" id="{085226D0-86C7-8B6B-CF47-5CC3C4F96C40}"/>
              </a:ext>
            </a:extLst>
          </p:cNvPr>
          <p:cNvSpPr txBox="1"/>
          <p:nvPr/>
        </p:nvSpPr>
        <p:spPr>
          <a:xfrm>
            <a:off x="3321099" y="1829109"/>
            <a:ext cx="6097836" cy="369332"/>
          </a:xfrm>
          <a:prstGeom prst="rect">
            <a:avLst/>
          </a:prstGeom>
          <a:noFill/>
        </p:spPr>
        <p:txBody>
          <a:bodyPr wrap="square">
            <a:spAutoFit/>
          </a:bodyPr>
          <a:lstStyle/>
          <a:p>
            <a:r>
              <a:rPr lang="nb-NO"/>
              <a:t>2:06</a:t>
            </a:r>
            <a:endParaRPr lang="nb-NO" sz="1800"/>
          </a:p>
        </p:txBody>
      </p:sp>
      <p:sp>
        <p:nvSpPr>
          <p:cNvPr id="10" name="TekstSylinder 9">
            <a:extLst>
              <a:ext uri="{FF2B5EF4-FFF2-40B4-BE49-F238E27FC236}">
                <a16:creationId xmlns:a16="http://schemas.microsoft.com/office/drawing/2014/main" id="{2FBF8821-0973-84E0-9DC4-396966553DD9}"/>
              </a:ext>
            </a:extLst>
          </p:cNvPr>
          <p:cNvSpPr txBox="1"/>
          <p:nvPr/>
        </p:nvSpPr>
        <p:spPr>
          <a:xfrm>
            <a:off x="5983935" y="1857110"/>
            <a:ext cx="6097836" cy="369332"/>
          </a:xfrm>
          <a:prstGeom prst="rect">
            <a:avLst/>
          </a:prstGeom>
          <a:noFill/>
        </p:spPr>
        <p:txBody>
          <a:bodyPr wrap="square">
            <a:spAutoFit/>
          </a:bodyPr>
          <a:lstStyle/>
          <a:p>
            <a:r>
              <a:rPr lang="nb-NO" sz="1800"/>
              <a:t>1:41</a:t>
            </a:r>
          </a:p>
        </p:txBody>
      </p:sp>
      <p:sp>
        <p:nvSpPr>
          <p:cNvPr id="15" name="TekstSylinder 14">
            <a:extLst>
              <a:ext uri="{FF2B5EF4-FFF2-40B4-BE49-F238E27FC236}">
                <a16:creationId xmlns:a16="http://schemas.microsoft.com/office/drawing/2014/main" id="{9E66FC44-15C4-7A95-F959-33CC2E9899FC}"/>
              </a:ext>
            </a:extLst>
          </p:cNvPr>
          <p:cNvSpPr txBox="1"/>
          <p:nvPr/>
        </p:nvSpPr>
        <p:spPr>
          <a:xfrm>
            <a:off x="8833103" y="1815109"/>
            <a:ext cx="6097836" cy="369332"/>
          </a:xfrm>
          <a:prstGeom prst="rect">
            <a:avLst/>
          </a:prstGeom>
          <a:noFill/>
        </p:spPr>
        <p:txBody>
          <a:bodyPr wrap="square">
            <a:spAutoFit/>
          </a:bodyPr>
          <a:lstStyle/>
          <a:p>
            <a:r>
              <a:rPr lang="nb-NO" sz="1800"/>
              <a:t>1:20</a:t>
            </a:r>
          </a:p>
        </p:txBody>
      </p:sp>
      <p:sp>
        <p:nvSpPr>
          <p:cNvPr id="19" name="TekstSylinder 18">
            <a:extLst>
              <a:ext uri="{FF2B5EF4-FFF2-40B4-BE49-F238E27FC236}">
                <a16:creationId xmlns:a16="http://schemas.microsoft.com/office/drawing/2014/main" id="{07AD4E48-0A28-1918-9C35-95AE3579E561}"/>
              </a:ext>
            </a:extLst>
          </p:cNvPr>
          <p:cNvSpPr txBox="1"/>
          <p:nvPr/>
        </p:nvSpPr>
        <p:spPr>
          <a:xfrm>
            <a:off x="830534" y="3807621"/>
            <a:ext cx="7463926" cy="369332"/>
          </a:xfrm>
          <a:prstGeom prst="rect">
            <a:avLst/>
          </a:prstGeom>
          <a:noFill/>
        </p:spPr>
        <p:txBody>
          <a:bodyPr wrap="square">
            <a:spAutoFit/>
          </a:bodyPr>
          <a:lstStyle/>
          <a:p>
            <a:r>
              <a:rPr lang="nb-NO" sz="1800"/>
              <a:t>1:16</a:t>
            </a:r>
          </a:p>
        </p:txBody>
      </p:sp>
      <p:sp>
        <p:nvSpPr>
          <p:cNvPr id="22" name="TekstSylinder 21">
            <a:extLst>
              <a:ext uri="{FF2B5EF4-FFF2-40B4-BE49-F238E27FC236}">
                <a16:creationId xmlns:a16="http://schemas.microsoft.com/office/drawing/2014/main" id="{6089FF9D-A5E9-201B-83E6-BF06E1F199BD}"/>
              </a:ext>
            </a:extLst>
          </p:cNvPr>
          <p:cNvSpPr txBox="1"/>
          <p:nvPr/>
        </p:nvSpPr>
        <p:spPr>
          <a:xfrm>
            <a:off x="3321099" y="3807621"/>
            <a:ext cx="7463926" cy="369332"/>
          </a:xfrm>
          <a:prstGeom prst="rect">
            <a:avLst/>
          </a:prstGeom>
          <a:noFill/>
        </p:spPr>
        <p:txBody>
          <a:bodyPr wrap="square">
            <a:spAutoFit/>
          </a:bodyPr>
          <a:lstStyle/>
          <a:p>
            <a:r>
              <a:rPr lang="nb-NO" sz="1800"/>
              <a:t>1:21</a:t>
            </a:r>
          </a:p>
        </p:txBody>
      </p:sp>
      <p:sp>
        <p:nvSpPr>
          <p:cNvPr id="24" name="TekstSylinder 23">
            <a:extLst>
              <a:ext uri="{FF2B5EF4-FFF2-40B4-BE49-F238E27FC236}">
                <a16:creationId xmlns:a16="http://schemas.microsoft.com/office/drawing/2014/main" id="{CA9E55D5-30F1-1623-EC9C-854E490228C9}"/>
              </a:ext>
            </a:extLst>
          </p:cNvPr>
          <p:cNvSpPr txBox="1"/>
          <p:nvPr/>
        </p:nvSpPr>
        <p:spPr>
          <a:xfrm>
            <a:off x="5983935" y="3794705"/>
            <a:ext cx="7463926" cy="369332"/>
          </a:xfrm>
          <a:prstGeom prst="rect">
            <a:avLst/>
          </a:prstGeom>
          <a:noFill/>
        </p:spPr>
        <p:txBody>
          <a:bodyPr wrap="square">
            <a:spAutoFit/>
          </a:bodyPr>
          <a:lstStyle/>
          <a:p>
            <a:r>
              <a:rPr lang="nb-NO" sz="1800"/>
              <a:t>1:05</a:t>
            </a:r>
          </a:p>
        </p:txBody>
      </p:sp>
      <p:sp>
        <p:nvSpPr>
          <p:cNvPr id="26" name="TekstSylinder 25">
            <a:extLst>
              <a:ext uri="{FF2B5EF4-FFF2-40B4-BE49-F238E27FC236}">
                <a16:creationId xmlns:a16="http://schemas.microsoft.com/office/drawing/2014/main" id="{996A26F0-F91A-DA60-D01F-989C37730FF6}"/>
              </a:ext>
            </a:extLst>
          </p:cNvPr>
          <p:cNvSpPr txBox="1"/>
          <p:nvPr/>
        </p:nvSpPr>
        <p:spPr>
          <a:xfrm>
            <a:off x="8961119" y="3776010"/>
            <a:ext cx="7463926" cy="369332"/>
          </a:xfrm>
          <a:prstGeom prst="rect">
            <a:avLst/>
          </a:prstGeom>
          <a:noFill/>
        </p:spPr>
        <p:txBody>
          <a:bodyPr wrap="square">
            <a:spAutoFit/>
          </a:bodyPr>
          <a:lstStyle/>
          <a:p>
            <a:r>
              <a:rPr lang="nb-NO"/>
              <a:t>1:23</a:t>
            </a:r>
            <a:endParaRPr lang="nb-NO" sz="1800"/>
          </a:p>
        </p:txBody>
      </p:sp>
    </p:spTree>
    <p:extLst>
      <p:ext uri="{BB962C8B-B14F-4D97-AF65-F5344CB8AC3E}">
        <p14:creationId xmlns:p14="http://schemas.microsoft.com/office/powerpoint/2010/main" val="3303496770"/>
      </p:ext>
    </p:extLst>
  </p:cSld>
  <p:clrMapOvr>
    <a:masterClrMapping/>
  </p:clrMapOvr>
</p:sld>
</file>

<file path=ppt/theme/theme1.xml><?xml version="1.0" encoding="utf-8"?>
<a:theme xmlns:a="http://schemas.openxmlformats.org/drawingml/2006/main" name="Office-tema">
  <a:themeElements>
    <a:clrScheme name="Custom 21">
      <a:dk1>
        <a:sysClr val="windowText" lastClr="000000"/>
      </a:dk1>
      <a:lt1>
        <a:sysClr val="window" lastClr="FFFFFF"/>
      </a:lt1>
      <a:dk2>
        <a:srgbClr val="44546A"/>
      </a:dk2>
      <a:lt2>
        <a:srgbClr val="E7E6E6"/>
      </a:lt2>
      <a:accent1>
        <a:srgbClr val="2D7C81"/>
      </a:accent1>
      <a:accent2>
        <a:srgbClr val="EC5F46"/>
      </a:accent2>
      <a:accent3>
        <a:srgbClr val="86BF5B"/>
      </a:accent3>
      <a:accent4>
        <a:srgbClr val="F1AE3E"/>
      </a:accent4>
      <a:accent5>
        <a:srgbClr val="363F47"/>
      </a:accent5>
      <a:accent6>
        <a:srgbClr val="B51D7D"/>
      </a:accent6>
      <a:hlink>
        <a:srgbClr val="0563C1"/>
      </a:hlink>
      <a:folHlink>
        <a:srgbClr val="954F72"/>
      </a:folHlink>
    </a:clrScheme>
    <a:fontScheme name="Inkluderend Arbeidsliv">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1">
      <a:srgbClr val="BE3525"/>
    </a:custClr>
    <a:custClr name="2">
      <a:srgbClr val="194765"/>
    </a:custClr>
    <a:custClr name="3">
      <a:srgbClr val="17335B"/>
    </a:custClr>
    <a:custClr name="4">
      <a:srgbClr val="62BBBE"/>
    </a:custClr>
  </a:custClrLst>
  <a:extLst>
    <a:ext uri="{05A4C25C-085E-4340-85A3-A5531E510DB2}">
      <thm15:themeFamily xmlns:thm15="http://schemas.microsoft.com/office/thememl/2012/main" name="PPT_IA" id="{6385D5D8-B46A-4F03-902E-8A9B33214644}" vid="{84B4218E-285D-4EF6-BA3E-E2F67B457D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DAD78EC63C6CA479DDB651F2D411DA9" ma:contentTypeVersion="16" ma:contentTypeDescription="Opprett et nytt dokument." ma:contentTypeScope="" ma:versionID="4ec10aee73caef7c283be3e8b3abb3d3">
  <xsd:schema xmlns:xsd="http://www.w3.org/2001/XMLSchema" xmlns:xs="http://www.w3.org/2001/XMLSchema" xmlns:p="http://schemas.microsoft.com/office/2006/metadata/properties" xmlns:ns2="f2d8ad05-7882-4678-b643-2eb1694b81b8" xmlns:ns3="67596597-195c-417b-9abb-7f1960f4f57d" targetNamespace="http://schemas.microsoft.com/office/2006/metadata/properties" ma:root="true" ma:fieldsID="93b6d8c42c9980a492c38bf5cae9491d" ns2:_="" ns3:_="">
    <xsd:import namespace="f2d8ad05-7882-4678-b643-2eb1694b81b8"/>
    <xsd:import namespace="67596597-195c-417b-9abb-7f1960f4f57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d8ad05-7882-4678-b643-2eb1694b8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1f664048-371f-4dc4-81ce-54d64d9e132b"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596597-195c-417b-9abb-7f1960f4f57d"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element name="TaxCatchAll" ma:index="17" nillable="true" ma:displayName="Taxonomy Catch All Column" ma:hidden="true" ma:list="{5f30aeff-0531-457e-89a4-584cf3d2bf5f}" ma:internalName="TaxCatchAll" ma:showField="CatchAllData" ma:web="67596597-195c-417b-9abb-7f1960f4f5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7596597-195c-417b-9abb-7f1960f4f57d">
      <UserInfo>
        <DisplayName>Leo Vindenes / Spekter</DisplayName>
        <AccountId>26</AccountId>
        <AccountType/>
      </UserInfo>
    </SharedWithUsers>
    <TaxCatchAll xmlns="67596597-195c-417b-9abb-7f1960f4f57d" xsi:nil="true"/>
    <lcf76f155ced4ddcb4097134ff3c332f xmlns="f2d8ad05-7882-4678-b643-2eb1694b81b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F36F77A-0AA3-48BF-A760-340642FAD35A}">
  <ds:schemaRefs>
    <ds:schemaRef ds:uri="http://schemas.microsoft.com/sharepoint/v3/contenttype/forms"/>
  </ds:schemaRefs>
</ds:datastoreItem>
</file>

<file path=customXml/itemProps2.xml><?xml version="1.0" encoding="utf-8"?>
<ds:datastoreItem xmlns:ds="http://schemas.openxmlformats.org/officeDocument/2006/customXml" ds:itemID="{43F10E76-6536-487B-B8EE-31A18E2DFD54}">
  <ds:schemaRefs>
    <ds:schemaRef ds:uri="67596597-195c-417b-9abb-7f1960f4f57d"/>
    <ds:schemaRef ds:uri="f2d8ad05-7882-4678-b643-2eb1694b81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202598-3801-496F-AFCF-77BD306BA8F7}">
  <ds:schemaRefs>
    <ds:schemaRef ds:uri="67596597-195c-417b-9abb-7f1960f4f57d"/>
    <ds:schemaRef ds:uri="f2d8ad05-7882-4678-b643-2eb1694b81b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PPT_IA</Template>
  <Application>Microsoft Office PowerPoint</Application>
  <PresentationFormat>Widescreen</PresentationFormat>
  <Slides>5</Slides>
  <Notes>0</Notes>
  <HiddenSlides>1</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Office-tema</vt:lpstr>
      <vt:lpstr>Sammen om  psykososialt  arbeidsmiljø</vt:lpstr>
      <vt:lpstr>PowerPoint Presentation</vt:lpstr>
      <vt:lpstr>Tilbakeblikk på samling og sortering av innspill</vt:lpstr>
      <vt:lpstr>Prioritering og videre oppfølging (15 min)</vt:lpstr>
      <vt:lpstr>Filmer Beskyttende faktorer - psykososialt arbeidsmiljø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Birgitte Hauge / Spekter</dc:creator>
  <cp:revision>1</cp:revision>
  <dcterms:created xsi:type="dcterms:W3CDTF">2026-07-31T06:34:28Z</dcterms:created>
  <dcterms:modified xsi:type="dcterms:W3CDTF">2026-10-06T12:29:55Z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0x0101001DAD78EC63C6CA479DDB651F2D411DA9</vt:lpwstr>
  </property>
  <property fmtid="{D5CDD505-2E9C-101B-9397-08002B2CF9AE}" pid="3" name="eDOCS AutoSave">
    <vt:lpwstr/>
  </property>
  <property fmtid="{D5CDD505-2E9C-101B-9397-08002B2CF9AE}" pid="4" name="MediaServiceImageTags">
    <vt:lpwstr/>
  </property>
</Properties>
</file>