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69" r:id="rId5"/>
    <p:sldId id="294" r:id="rId6"/>
    <p:sldId id="2147480718" r:id="rId7"/>
    <p:sldId id="311" r:id="rId8"/>
    <p:sldId id="2147480703" r:id="rId9"/>
    <p:sldId id="2147480723" r:id="rId10"/>
    <p:sldId id="2147480726" r:id="rId11"/>
    <p:sldId id="310" r:id="rId12"/>
    <p:sldId id="306" r:id="rId13"/>
    <p:sldId id="313" r:id="rId14"/>
  </p:sldIdLst>
  <p:sldSz cx="12192000" cy="6858000"/>
  <p:notesSz cx="6724650" cy="97742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BB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2BFC29-1539-6B84-3648-F6C84FBDE4EC}" v="7" dt="2026-10-07T19:34:57.355"/>
    <p1510:client id="{E3A7C07F-8194-4F7F-96AD-4BB0DB4D79D4}" v="5" dt="2026-10-06T13:05:44.332"/>
    <p1510:client id="{E6904105-689D-BC10-65E4-948C3A2A2346}" v="18" dt="2026-10-06T12:30:04.1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9" d="100"/>
          <a:sy n="69" d="100"/>
        </p:scale>
        <p:origin x="54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8848E1-4B04-4FC8-B985-61F82723B35F}"/>
              </a:ext>
            </a:extLst>
          </p:cNvPr>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9E798905-B5CC-4699-8AEA-94C43D4F3E67}"/>
              </a:ext>
            </a:extLst>
          </p:cNvPr>
          <p:cNvSpPr>
            <a:spLocks noGrp="1"/>
          </p:cNvSpPr>
          <p:nvPr>
            <p:ph type="dt" sz="quarter" idx="1"/>
          </p:nvPr>
        </p:nvSpPr>
        <p:spPr>
          <a:xfrm>
            <a:off x="3809079" y="0"/>
            <a:ext cx="2914015" cy="490409"/>
          </a:xfrm>
          <a:prstGeom prst="rect">
            <a:avLst/>
          </a:prstGeom>
        </p:spPr>
        <p:txBody>
          <a:bodyPr vert="horz" lIns="91440" tIns="45720" rIns="91440" bIns="45720" rtlCol="0"/>
          <a:lstStyle>
            <a:lvl1pPr algn="r">
              <a:defRPr sz="1200"/>
            </a:lvl1pPr>
          </a:lstStyle>
          <a:p>
            <a:fld id="{5DBB6934-6A62-4F42-879B-077C77325E8E}" type="datetimeFigureOut">
              <a:rPr lang="nb-NO" smtClean="0"/>
              <a:t>07.10.2026</a:t>
            </a:fld>
            <a:endParaRPr lang="nb-NO"/>
          </a:p>
        </p:txBody>
      </p:sp>
      <p:sp>
        <p:nvSpPr>
          <p:cNvPr id="4" name="Footer Placeholder 3">
            <a:extLst>
              <a:ext uri="{FF2B5EF4-FFF2-40B4-BE49-F238E27FC236}">
                <a16:creationId xmlns:a16="http://schemas.microsoft.com/office/drawing/2014/main" id="{534F357B-10B1-41AD-BD40-0BC825DD3CAC}"/>
              </a:ext>
            </a:extLst>
          </p:cNvPr>
          <p:cNvSpPr>
            <a:spLocks noGrp="1"/>
          </p:cNvSpPr>
          <p:nvPr>
            <p:ph type="ftr" sz="quarter" idx="2"/>
          </p:nvPr>
        </p:nvSpPr>
        <p:spPr>
          <a:xfrm>
            <a:off x="0" y="9283830"/>
            <a:ext cx="2914015" cy="490408"/>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44E679F4-18CD-405C-BB2E-AE7B5594148C}"/>
              </a:ext>
            </a:extLst>
          </p:cNvPr>
          <p:cNvSpPr>
            <a:spLocks noGrp="1"/>
          </p:cNvSpPr>
          <p:nvPr>
            <p:ph type="sldNum" sz="quarter" idx="3"/>
          </p:nvPr>
        </p:nvSpPr>
        <p:spPr>
          <a:xfrm>
            <a:off x="3809079" y="9283830"/>
            <a:ext cx="2914015" cy="490408"/>
          </a:xfrm>
          <a:prstGeom prst="rect">
            <a:avLst/>
          </a:prstGeom>
        </p:spPr>
        <p:txBody>
          <a:bodyPr vert="horz" lIns="91440" tIns="45720" rIns="91440" bIns="45720" rtlCol="0" anchor="b"/>
          <a:lstStyle>
            <a:lvl1pPr algn="r">
              <a:defRPr sz="1200"/>
            </a:lvl1pPr>
          </a:lstStyle>
          <a:p>
            <a:fld id="{B2AD7B5E-C6B6-4DA6-87B9-B8AB6B463496}" type="slidenum">
              <a:rPr lang="nb-NO" smtClean="0"/>
              <a:t>‹#›</a:t>
            </a:fld>
            <a:endParaRPr lang="nb-NO"/>
          </a:p>
        </p:txBody>
      </p:sp>
    </p:spTree>
    <p:extLst>
      <p:ext uri="{BB962C8B-B14F-4D97-AF65-F5344CB8AC3E}">
        <p14:creationId xmlns:p14="http://schemas.microsoft.com/office/powerpoint/2010/main" val="2575899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2BC830EB-4388-4ECB-95B5-8B2028D44BBA}" type="datetimeFigureOut">
              <a:rPr lang="nb-NO" smtClean="0"/>
              <a:t>07.10.2026</a:t>
            </a:fld>
            <a:endParaRPr lang="nb-NO"/>
          </a:p>
        </p:txBody>
      </p:sp>
      <p:sp>
        <p:nvSpPr>
          <p:cNvPr id="4" name="Slide Image Placeholder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30257891-9350-4B33-8528-633FD481745B}" type="slidenum">
              <a:rPr lang="nb-NO" smtClean="0"/>
              <a:t>‹#›</a:t>
            </a:fld>
            <a:endParaRPr lang="nb-NO"/>
          </a:p>
        </p:txBody>
      </p:sp>
    </p:spTree>
    <p:extLst>
      <p:ext uri="{BB962C8B-B14F-4D97-AF65-F5344CB8AC3E}">
        <p14:creationId xmlns:p14="http://schemas.microsoft.com/office/powerpoint/2010/main" val="420440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asykehus.no/psykososialt-arbeidsmiljo/"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30257891-9350-4B33-8528-633FD481745B}" type="slidenum">
              <a:rPr lang="nb-NO" smtClean="0"/>
              <a:t>1</a:t>
            </a:fld>
            <a:endParaRPr lang="nb-NO"/>
          </a:p>
        </p:txBody>
      </p:sp>
    </p:spTree>
    <p:extLst>
      <p:ext uri="{BB962C8B-B14F-4D97-AF65-F5344CB8AC3E}">
        <p14:creationId xmlns:p14="http://schemas.microsoft.com/office/powerpoint/2010/main" val="1239531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E0FD2-DD74-2262-ED2B-992D9988F9F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95AC446-836B-E4EB-B8DD-38462C9AAAB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030699B-96A0-701A-233F-372D24980C7D}"/>
              </a:ext>
            </a:extLst>
          </p:cNvPr>
          <p:cNvSpPr>
            <a:spLocks noGrp="1"/>
          </p:cNvSpPr>
          <p:nvPr>
            <p:ph type="body" idx="1"/>
          </p:nvPr>
        </p:nvSpPr>
        <p:spPr/>
        <p:txBody>
          <a:bodyPr/>
          <a:lstStyle/>
          <a:p>
            <a:r>
              <a:rPr lang="nb-NO">
                <a:hlinkClick r:id="rId3"/>
              </a:rPr>
              <a:t>Psykososialt arbeidsmiljø - IA i Sykehus</a:t>
            </a:r>
            <a:endParaRPr lang="nb-NO"/>
          </a:p>
        </p:txBody>
      </p:sp>
      <p:sp>
        <p:nvSpPr>
          <p:cNvPr id="4" name="Plassholder for lysbildenummer 3">
            <a:extLst>
              <a:ext uri="{FF2B5EF4-FFF2-40B4-BE49-F238E27FC236}">
                <a16:creationId xmlns:a16="http://schemas.microsoft.com/office/drawing/2014/main" id="{FF26635E-28DF-24BB-34B3-92B4EA700B04}"/>
              </a:ext>
            </a:extLst>
          </p:cNvPr>
          <p:cNvSpPr>
            <a:spLocks noGrp="1"/>
          </p:cNvSpPr>
          <p:nvPr>
            <p:ph type="sldNum" sz="quarter" idx="5"/>
          </p:nvPr>
        </p:nvSpPr>
        <p:spPr/>
        <p:txBody>
          <a:bodyPr/>
          <a:lstStyle/>
          <a:p>
            <a:fld id="{7AB72225-26FD-4E3F-859E-E5F3B79F1BE5}" type="slidenum">
              <a:rPr lang="nb-NO" smtClean="0"/>
              <a:t>3</a:t>
            </a:fld>
            <a:endParaRPr lang="nb-NO"/>
          </a:p>
        </p:txBody>
      </p:sp>
    </p:spTree>
    <p:extLst>
      <p:ext uri="{BB962C8B-B14F-4D97-AF65-F5344CB8AC3E}">
        <p14:creationId xmlns:p14="http://schemas.microsoft.com/office/powerpoint/2010/main" val="95270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latin typeface="Calibri"/>
              <a:ea typeface="Calibri"/>
              <a:cs typeface="Calibri"/>
            </a:endParaRPr>
          </a:p>
        </p:txBody>
      </p:sp>
      <p:sp>
        <p:nvSpPr>
          <p:cNvPr id="4" name="Plassholder for lysbildenummer 3"/>
          <p:cNvSpPr>
            <a:spLocks noGrp="1"/>
          </p:cNvSpPr>
          <p:nvPr>
            <p:ph type="sldNum" sz="quarter" idx="5"/>
          </p:nvPr>
        </p:nvSpPr>
        <p:spPr/>
        <p:txBody>
          <a:bodyPr/>
          <a:lstStyle/>
          <a:p>
            <a:fld id="{7AB72225-26FD-4E3F-859E-E5F3B79F1BE5}" type="slidenum">
              <a:rPr lang="nb-NO" smtClean="0"/>
              <a:t>5</a:t>
            </a:fld>
            <a:endParaRPr lang="nb-NO"/>
          </a:p>
        </p:txBody>
      </p:sp>
    </p:spTree>
    <p:extLst>
      <p:ext uri="{BB962C8B-B14F-4D97-AF65-F5344CB8AC3E}">
        <p14:creationId xmlns:p14="http://schemas.microsoft.com/office/powerpoint/2010/main" val="1080973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mørk tittel">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02407B-5403-4791-81B4-D16BBC2116AD}"/>
              </a:ext>
            </a:extLst>
          </p:cNvPr>
          <p:cNvSpPr/>
          <p:nvPr userDrawn="1"/>
        </p:nvSpPr>
        <p:spPr>
          <a:xfrm>
            <a:off x="0" y="1339850"/>
            <a:ext cx="12182134" cy="5518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EA444BA6-67F1-4BA7-9995-3CE14EF94290}"/>
              </a:ext>
            </a:extLst>
          </p:cNvPr>
          <p:cNvSpPr>
            <a:spLocks noGrp="1"/>
          </p:cNvSpPr>
          <p:nvPr>
            <p:ph type="ctrTitle" hasCustomPrompt="1"/>
          </p:nvPr>
        </p:nvSpPr>
        <p:spPr>
          <a:xfrm>
            <a:off x="1524000" y="1339850"/>
            <a:ext cx="9144000" cy="2425699"/>
          </a:xfrm>
        </p:spPr>
        <p:txBody>
          <a:bodyPr anchor="b">
            <a:noAutofit/>
          </a:bodyPr>
          <a:lstStyle>
            <a:lvl1pPr algn="ctr">
              <a:defRPr sz="5400">
                <a:solidFill>
                  <a:schemeClr val="bg1"/>
                </a:solidFill>
              </a:defRPr>
            </a:lvl1pPr>
          </a:lstStyle>
          <a:p>
            <a:r>
              <a:rPr lang="en-US"/>
              <a:t>Tittel</a:t>
            </a:r>
            <a:endParaRPr lang="nb-NO"/>
          </a:p>
        </p:txBody>
      </p:sp>
      <p:sp>
        <p:nvSpPr>
          <p:cNvPr id="3" name="Subtitle 2">
            <a:extLst>
              <a:ext uri="{FF2B5EF4-FFF2-40B4-BE49-F238E27FC236}">
                <a16:creationId xmlns:a16="http://schemas.microsoft.com/office/drawing/2014/main" id="{7EA09FBC-4DDE-41C5-9F24-12388955DF1A}"/>
              </a:ext>
            </a:extLst>
          </p:cNvPr>
          <p:cNvSpPr>
            <a:spLocks noGrp="1"/>
          </p:cNvSpPr>
          <p:nvPr>
            <p:ph type="subTitle" idx="1" hasCustomPrompt="1"/>
          </p:nvPr>
        </p:nvSpPr>
        <p:spPr>
          <a:xfrm>
            <a:off x="1524000" y="3765550"/>
            <a:ext cx="9144000" cy="1694657"/>
          </a:xfrm>
        </p:spPr>
        <p:txBody>
          <a:bodyPr>
            <a:noAutofit/>
          </a:bodyPr>
          <a:lstStyle>
            <a:lvl1pPr marL="0" indent="0" algn="ctr">
              <a:buNone/>
              <a:defRPr sz="28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Undertittel</a:t>
            </a:r>
            <a:endParaRPr lang="nb-NO"/>
          </a:p>
        </p:txBody>
      </p:sp>
      <p:cxnSp>
        <p:nvCxnSpPr>
          <p:cNvPr id="6" name="Straight Connector 5">
            <a:extLst>
              <a:ext uri="{FF2B5EF4-FFF2-40B4-BE49-F238E27FC236}">
                <a16:creationId xmlns:a16="http://schemas.microsoft.com/office/drawing/2014/main" id="{324B3C3A-9E09-43FB-A08A-E514567B7C48}"/>
              </a:ext>
            </a:extLst>
          </p:cNvPr>
          <p:cNvCxnSpPr>
            <a:cxnSpLocks/>
          </p:cNvCxnSpPr>
          <p:nvPr userDrawn="1"/>
        </p:nvCxnSpPr>
        <p:spPr>
          <a:xfrm>
            <a:off x="10211753" y="463992"/>
            <a:ext cx="0" cy="445759"/>
          </a:xfrm>
          <a:prstGeom prst="line">
            <a:avLst/>
          </a:prstGeom>
          <a:ln w="25400"/>
        </p:spPr>
        <p:style>
          <a:lnRef idx="2">
            <a:schemeClr val="accent2"/>
          </a:lnRef>
          <a:fillRef idx="0">
            <a:schemeClr val="accent2"/>
          </a:fillRef>
          <a:effectRef idx="1">
            <a:schemeClr val="accent2"/>
          </a:effectRef>
          <a:fontRef idx="minor">
            <a:schemeClr val="tx1"/>
          </a:fontRef>
        </p:style>
      </p:cxnSp>
      <p:pic>
        <p:nvPicPr>
          <p:cNvPr id="11" name="Graphic 10">
            <a:extLst>
              <a:ext uri="{FF2B5EF4-FFF2-40B4-BE49-F238E27FC236}">
                <a16:creationId xmlns:a16="http://schemas.microsoft.com/office/drawing/2014/main" id="{6A09CF2C-C9A4-44C4-9F24-EACCFF34FA6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7049" y="0"/>
            <a:ext cx="4341791" cy="1339849"/>
          </a:xfrm>
          <a:prstGeom prst="rect">
            <a:avLst/>
          </a:prstGeom>
        </p:spPr>
      </p:pic>
      <p:sp>
        <p:nvSpPr>
          <p:cNvPr id="13" name="Footer Placeholder 29">
            <a:extLst>
              <a:ext uri="{FF2B5EF4-FFF2-40B4-BE49-F238E27FC236}">
                <a16:creationId xmlns:a16="http://schemas.microsoft.com/office/drawing/2014/main" id="{EDF5024E-5670-479C-BCC2-9DB571AA1CD7}"/>
              </a:ext>
            </a:extLst>
          </p:cNvPr>
          <p:cNvSpPr>
            <a:spLocks noGrp="1"/>
          </p:cNvSpPr>
          <p:nvPr>
            <p:ph type="ftr" sz="quarter" idx="11"/>
          </p:nvPr>
        </p:nvSpPr>
        <p:spPr>
          <a:xfrm>
            <a:off x="10277950" y="517129"/>
            <a:ext cx="1694969" cy="365125"/>
          </a:xfrm>
        </p:spPr>
        <p:txBody>
          <a:bodyPr/>
          <a:lstStyle>
            <a:lvl1pPr>
              <a:defRPr sz="1800"/>
            </a:lvl1pPr>
          </a:lstStyle>
          <a:p>
            <a:r>
              <a:rPr lang="nb-NO"/>
              <a:t>IA i sykehus</a:t>
            </a:r>
          </a:p>
        </p:txBody>
      </p:sp>
    </p:spTree>
    <p:extLst>
      <p:ext uri="{BB962C8B-B14F-4D97-AF65-F5344CB8AC3E}">
        <p14:creationId xmlns:p14="http://schemas.microsoft.com/office/powerpoint/2010/main" val="693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lys tit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9004B0-D018-478E-9C0A-DBA3F84CD819}"/>
              </a:ext>
            </a:extLst>
          </p:cNvPr>
          <p:cNvSpPr/>
          <p:nvPr userDrawn="1"/>
        </p:nvSpPr>
        <p:spPr>
          <a:xfrm>
            <a:off x="0" y="1339850"/>
            <a:ext cx="12182134" cy="5518150"/>
          </a:xfrm>
          <a:prstGeom prst="rect">
            <a:avLst/>
          </a:prstGeom>
          <a:solidFill>
            <a:srgbClr val="62B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phic 7">
            <a:extLst>
              <a:ext uri="{FF2B5EF4-FFF2-40B4-BE49-F238E27FC236}">
                <a16:creationId xmlns:a16="http://schemas.microsoft.com/office/drawing/2014/main" id="{BD7C57AD-726A-4E20-9F0B-994471C5B56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7049" y="0"/>
            <a:ext cx="4341791" cy="1339849"/>
          </a:xfrm>
          <a:prstGeom prst="rect">
            <a:avLst/>
          </a:prstGeom>
        </p:spPr>
      </p:pic>
      <p:sp>
        <p:nvSpPr>
          <p:cNvPr id="2" name="Title 1">
            <a:extLst>
              <a:ext uri="{FF2B5EF4-FFF2-40B4-BE49-F238E27FC236}">
                <a16:creationId xmlns:a16="http://schemas.microsoft.com/office/drawing/2014/main" id="{EA444BA6-67F1-4BA7-9995-3CE14EF94290}"/>
              </a:ext>
            </a:extLst>
          </p:cNvPr>
          <p:cNvSpPr>
            <a:spLocks noGrp="1"/>
          </p:cNvSpPr>
          <p:nvPr>
            <p:ph type="ctrTitle" hasCustomPrompt="1"/>
          </p:nvPr>
        </p:nvSpPr>
        <p:spPr>
          <a:xfrm>
            <a:off x="1524000" y="1339850"/>
            <a:ext cx="9144000" cy="2425699"/>
          </a:xfrm>
        </p:spPr>
        <p:txBody>
          <a:bodyPr anchor="b">
            <a:noAutofit/>
          </a:bodyPr>
          <a:lstStyle>
            <a:lvl1pPr algn="ctr">
              <a:defRPr sz="5400">
                <a:solidFill>
                  <a:schemeClr val="bg1"/>
                </a:solidFill>
              </a:defRPr>
            </a:lvl1pPr>
          </a:lstStyle>
          <a:p>
            <a:r>
              <a:rPr lang="en-US"/>
              <a:t>Tittel</a:t>
            </a:r>
            <a:endParaRPr lang="nb-NO"/>
          </a:p>
        </p:txBody>
      </p:sp>
      <p:sp>
        <p:nvSpPr>
          <p:cNvPr id="3" name="Subtitle 2">
            <a:extLst>
              <a:ext uri="{FF2B5EF4-FFF2-40B4-BE49-F238E27FC236}">
                <a16:creationId xmlns:a16="http://schemas.microsoft.com/office/drawing/2014/main" id="{7EA09FBC-4DDE-41C5-9F24-12388955DF1A}"/>
              </a:ext>
            </a:extLst>
          </p:cNvPr>
          <p:cNvSpPr>
            <a:spLocks noGrp="1"/>
          </p:cNvSpPr>
          <p:nvPr>
            <p:ph type="subTitle" idx="1" hasCustomPrompt="1"/>
          </p:nvPr>
        </p:nvSpPr>
        <p:spPr>
          <a:xfrm>
            <a:off x="1524000" y="3765550"/>
            <a:ext cx="9144000" cy="1694657"/>
          </a:xfrm>
        </p:spPr>
        <p:txBody>
          <a:bodyPr>
            <a:noAutofit/>
          </a:bodyPr>
          <a:lstStyle>
            <a:lvl1pPr marL="0" indent="0" algn="ctr">
              <a:buNone/>
              <a:defRPr sz="28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Undertittel</a:t>
            </a:r>
            <a:endParaRPr lang="nb-NO"/>
          </a:p>
        </p:txBody>
      </p:sp>
      <p:cxnSp>
        <p:nvCxnSpPr>
          <p:cNvPr id="21" name="Straight Connector 20">
            <a:extLst>
              <a:ext uri="{FF2B5EF4-FFF2-40B4-BE49-F238E27FC236}">
                <a16:creationId xmlns:a16="http://schemas.microsoft.com/office/drawing/2014/main" id="{2366842C-D824-44B6-8252-AB0CB5BF6CAA}"/>
              </a:ext>
            </a:extLst>
          </p:cNvPr>
          <p:cNvCxnSpPr>
            <a:cxnSpLocks/>
          </p:cNvCxnSpPr>
          <p:nvPr userDrawn="1"/>
        </p:nvCxnSpPr>
        <p:spPr>
          <a:xfrm>
            <a:off x="10211753" y="463992"/>
            <a:ext cx="0" cy="445759"/>
          </a:xfrm>
          <a:prstGeom prst="line">
            <a:avLst/>
          </a:prstGeom>
          <a:ln w="25400"/>
        </p:spPr>
        <p:style>
          <a:lnRef idx="2">
            <a:schemeClr val="accent2"/>
          </a:lnRef>
          <a:fillRef idx="0">
            <a:schemeClr val="accent2"/>
          </a:fillRef>
          <a:effectRef idx="1">
            <a:schemeClr val="accent2"/>
          </a:effectRef>
          <a:fontRef idx="minor">
            <a:schemeClr val="tx1"/>
          </a:fontRef>
        </p:style>
      </p:cxnSp>
      <p:sp>
        <p:nvSpPr>
          <p:cNvPr id="22" name="Footer Placeholder 29">
            <a:extLst>
              <a:ext uri="{FF2B5EF4-FFF2-40B4-BE49-F238E27FC236}">
                <a16:creationId xmlns:a16="http://schemas.microsoft.com/office/drawing/2014/main" id="{AEEE6077-9C5C-41C7-9011-3947FCD69400}"/>
              </a:ext>
            </a:extLst>
          </p:cNvPr>
          <p:cNvSpPr>
            <a:spLocks noGrp="1"/>
          </p:cNvSpPr>
          <p:nvPr>
            <p:ph type="ftr" sz="quarter" idx="11"/>
          </p:nvPr>
        </p:nvSpPr>
        <p:spPr>
          <a:xfrm>
            <a:off x="10277950" y="517129"/>
            <a:ext cx="1694969" cy="365125"/>
          </a:xfrm>
        </p:spPr>
        <p:txBody>
          <a:bodyPr/>
          <a:lstStyle>
            <a:lvl1pPr>
              <a:defRPr sz="1800"/>
            </a:lvl1pPr>
          </a:lstStyle>
          <a:p>
            <a:r>
              <a:rPr lang="nb-NO"/>
              <a:t>IA i sykehus</a:t>
            </a:r>
          </a:p>
        </p:txBody>
      </p:sp>
    </p:spTree>
    <p:extLst>
      <p:ext uri="{BB962C8B-B14F-4D97-AF65-F5344CB8AC3E}">
        <p14:creationId xmlns:p14="http://schemas.microsoft.com/office/powerpoint/2010/main" val="292889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 kolonn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0ADE2C-B793-4058-9B95-E47C3C3E3601}"/>
              </a:ext>
            </a:extLst>
          </p:cNvPr>
          <p:cNvSpPr>
            <a:spLocks noGrp="1"/>
          </p:cNvSpPr>
          <p:nvPr>
            <p:ph idx="1"/>
          </p:nvPr>
        </p:nvSpPr>
        <p:spPr>
          <a:xfrm>
            <a:off x="533400" y="2841564"/>
            <a:ext cx="4853132" cy="2857501"/>
          </a:xfrm>
        </p:spPr>
        <p:txBody>
          <a:bodyPr>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Content Placeholder 2">
            <a:extLst>
              <a:ext uri="{FF2B5EF4-FFF2-40B4-BE49-F238E27FC236}">
                <a16:creationId xmlns:a16="http://schemas.microsoft.com/office/drawing/2014/main" id="{3ED68471-239A-4A2F-B700-62F01F6E0916}"/>
              </a:ext>
            </a:extLst>
          </p:cNvPr>
          <p:cNvSpPr>
            <a:spLocks noGrp="1"/>
          </p:cNvSpPr>
          <p:nvPr>
            <p:ph idx="13"/>
          </p:nvPr>
        </p:nvSpPr>
        <p:spPr>
          <a:xfrm>
            <a:off x="6507468" y="2841564"/>
            <a:ext cx="4953000" cy="2857501"/>
          </a:xfrm>
        </p:spPr>
        <p:txBody>
          <a:bodyPr>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cxnSp>
        <p:nvCxnSpPr>
          <p:cNvPr id="11" name="Straight Connector 10">
            <a:extLst>
              <a:ext uri="{FF2B5EF4-FFF2-40B4-BE49-F238E27FC236}">
                <a16:creationId xmlns:a16="http://schemas.microsoft.com/office/drawing/2014/main" id="{98BE0DD4-C299-4FB8-A299-2607E8A625F0}"/>
              </a:ext>
            </a:extLst>
          </p:cNvPr>
          <p:cNvCxnSpPr>
            <a:cxnSpLocks/>
          </p:cNvCxnSpPr>
          <p:nvPr userDrawn="1"/>
        </p:nvCxnSpPr>
        <p:spPr>
          <a:xfrm>
            <a:off x="5996935" y="2822415"/>
            <a:ext cx="0" cy="2896495"/>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533256" y="2266950"/>
            <a:ext cx="4853131" cy="282575"/>
          </a:xfrm>
        </p:spPr>
        <p:txBody>
          <a:bodyPr>
            <a:noAutofit/>
          </a:bodyPr>
          <a:lstStyle>
            <a:lvl1pPr marL="0" indent="0">
              <a:buNone/>
              <a:defRPr sz="1500" b="1">
                <a:solidFill>
                  <a:schemeClr val="accent1"/>
                </a:solidFill>
              </a:defRPr>
            </a:lvl1pPr>
          </a:lstStyle>
          <a:p>
            <a:pPr lvl="0"/>
            <a:r>
              <a:rPr lang="nb-NO"/>
              <a:t>Klikk for å redigere tekststiler i malen</a:t>
            </a:r>
          </a:p>
        </p:txBody>
      </p:sp>
      <p:sp>
        <p:nvSpPr>
          <p:cNvPr id="8" name="Date Placeholder 7">
            <a:extLst>
              <a:ext uri="{FF2B5EF4-FFF2-40B4-BE49-F238E27FC236}">
                <a16:creationId xmlns:a16="http://schemas.microsoft.com/office/drawing/2014/main" id="{22DAB98D-3D7C-41C0-9A1B-D7F49E00DB22}"/>
              </a:ext>
            </a:extLst>
          </p:cNvPr>
          <p:cNvSpPr>
            <a:spLocks noGrp="1"/>
          </p:cNvSpPr>
          <p:nvPr>
            <p:ph type="dt" sz="half" idx="15"/>
          </p:nvPr>
        </p:nvSpPr>
        <p:spPr/>
        <p:txBody>
          <a:bodyPr/>
          <a:lstStyle/>
          <a:p>
            <a:fld id="{41E2868B-6CE0-475E-8F09-C21EBA255471}" type="datetime1">
              <a:rPr lang="nb-NO" smtClean="0"/>
              <a:t>07.10.2026</a:t>
            </a:fld>
            <a:endParaRPr lang="nb-NO"/>
          </a:p>
        </p:txBody>
      </p:sp>
      <p:sp>
        <p:nvSpPr>
          <p:cNvPr id="10" name="Footer Placeholder 9">
            <a:extLst>
              <a:ext uri="{FF2B5EF4-FFF2-40B4-BE49-F238E27FC236}">
                <a16:creationId xmlns:a16="http://schemas.microsoft.com/office/drawing/2014/main" id="{289B63B6-FC83-4A0A-93B9-BAEAD8B4F6C1}"/>
              </a:ext>
            </a:extLst>
          </p:cNvPr>
          <p:cNvSpPr>
            <a:spLocks noGrp="1"/>
          </p:cNvSpPr>
          <p:nvPr>
            <p:ph type="ftr" sz="quarter" idx="16"/>
          </p:nvPr>
        </p:nvSpPr>
        <p:spPr/>
        <p:txBody>
          <a:bodyPr/>
          <a:lstStyle/>
          <a:p>
            <a:r>
              <a:rPr lang="nb-NO"/>
              <a:t>IA i sykehus</a:t>
            </a:r>
          </a:p>
        </p:txBody>
      </p:sp>
      <p:sp>
        <p:nvSpPr>
          <p:cNvPr id="12" name="Slide Number Placeholder 11">
            <a:extLst>
              <a:ext uri="{FF2B5EF4-FFF2-40B4-BE49-F238E27FC236}">
                <a16:creationId xmlns:a16="http://schemas.microsoft.com/office/drawing/2014/main" id="{B6E070FD-7124-4A52-83EE-1C048EAEC50B}"/>
              </a:ext>
            </a:extLst>
          </p:cNvPr>
          <p:cNvSpPr>
            <a:spLocks noGrp="1"/>
          </p:cNvSpPr>
          <p:nvPr>
            <p:ph type="sldNum" sz="quarter" idx="17"/>
          </p:nvPr>
        </p:nvSpPr>
        <p:spPr/>
        <p:txBody>
          <a:bodyPr/>
          <a:lstStyle/>
          <a:p>
            <a:fld id="{08F4F952-65C2-4798-96AE-B5EA57918BC2}" type="slidenum">
              <a:rPr lang="nb-NO" smtClean="0"/>
              <a:pPr/>
              <a:t>‹#›</a:t>
            </a:fld>
            <a:endParaRPr lang="nb-NO"/>
          </a:p>
        </p:txBody>
      </p:sp>
      <p:sp>
        <p:nvSpPr>
          <p:cNvPr id="2" name="Title 1">
            <a:extLst>
              <a:ext uri="{FF2B5EF4-FFF2-40B4-BE49-F238E27FC236}">
                <a16:creationId xmlns:a16="http://schemas.microsoft.com/office/drawing/2014/main" id="{8ED83B54-E13E-46D7-9F0E-B9872EDE8637}"/>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17178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kon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4ED12824-E69E-4A7D-B7F0-A186CCC369B7}"/>
              </a:ext>
            </a:extLst>
          </p:cNvPr>
          <p:cNvSpPr>
            <a:spLocks noGrp="1"/>
          </p:cNvSpPr>
          <p:nvPr>
            <p:ph type="body" sz="quarter" idx="13" hasCustomPrompt="1"/>
          </p:nvPr>
        </p:nvSpPr>
        <p:spPr>
          <a:xfrm>
            <a:off x="1629717" y="3126940"/>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3" name="Text Placeholder 9">
            <a:extLst>
              <a:ext uri="{FF2B5EF4-FFF2-40B4-BE49-F238E27FC236}">
                <a16:creationId xmlns:a16="http://schemas.microsoft.com/office/drawing/2014/main" id="{4153B23F-BDC9-4875-BE3C-B9AAE86E0753}"/>
              </a:ext>
            </a:extLst>
          </p:cNvPr>
          <p:cNvSpPr>
            <a:spLocks noGrp="1"/>
          </p:cNvSpPr>
          <p:nvPr>
            <p:ph type="body" sz="quarter" idx="14" hasCustomPrompt="1"/>
          </p:nvPr>
        </p:nvSpPr>
        <p:spPr>
          <a:xfrm>
            <a:off x="1629717" y="3393640"/>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5" name="Text Placeholder 9">
            <a:extLst>
              <a:ext uri="{FF2B5EF4-FFF2-40B4-BE49-F238E27FC236}">
                <a16:creationId xmlns:a16="http://schemas.microsoft.com/office/drawing/2014/main" id="{8545FE3B-BD73-4877-B0DD-960D37332DB5}"/>
              </a:ext>
            </a:extLst>
          </p:cNvPr>
          <p:cNvSpPr>
            <a:spLocks noGrp="1"/>
          </p:cNvSpPr>
          <p:nvPr>
            <p:ph type="body" sz="quarter" idx="15" hasCustomPrompt="1"/>
          </p:nvPr>
        </p:nvSpPr>
        <p:spPr>
          <a:xfrm>
            <a:off x="3482329" y="3130866"/>
            <a:ext cx="1339850" cy="266700"/>
          </a:xfrm>
        </p:spPr>
        <p:txBody>
          <a:bodyPr lIns="0" tIns="0" rIns="0" bIns="0" anchor="b">
            <a:noAutofit/>
          </a:bodyPr>
          <a:lstStyle>
            <a:lvl1pPr marL="0" marR="0" indent="0" algn="l" defTabSz="914400" rtl="0" eaLnBrk="1" fontAlgn="auto" latinLnBrk="0" hangingPunct="1">
              <a:lnSpc>
                <a:spcPct val="90000"/>
              </a:lnSpc>
              <a:spcBef>
                <a:spcPts val="1000"/>
              </a:spcBef>
              <a:spcAft>
                <a:spcPts val="0"/>
              </a:spcAft>
              <a:buClr>
                <a:schemeClr val="accent2"/>
              </a:buClr>
              <a:buSzTx/>
              <a:buFont typeface="Arial" panose="020B0604020202020204" pitchFamily="34" charset="0"/>
              <a:buNone/>
              <a:tabLst/>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
                <a:schemeClr val="accent2"/>
              </a:buClr>
              <a:buSzTx/>
              <a:buFont typeface="Arial" panose="020B0604020202020204" pitchFamily="34" charset="0"/>
              <a:buNone/>
              <a:tabLst/>
              <a:defRPr/>
            </a:pPr>
            <a:r>
              <a:rPr lang="nb-NO"/>
              <a:t>Tekst</a:t>
            </a:r>
          </a:p>
        </p:txBody>
      </p:sp>
      <p:sp>
        <p:nvSpPr>
          <p:cNvPr id="26" name="Text Placeholder 9">
            <a:extLst>
              <a:ext uri="{FF2B5EF4-FFF2-40B4-BE49-F238E27FC236}">
                <a16:creationId xmlns:a16="http://schemas.microsoft.com/office/drawing/2014/main" id="{2C39A679-0C9A-471B-9908-2D19907C7951}"/>
              </a:ext>
            </a:extLst>
          </p:cNvPr>
          <p:cNvSpPr>
            <a:spLocks noGrp="1"/>
          </p:cNvSpPr>
          <p:nvPr>
            <p:ph type="body" sz="quarter" idx="16" hasCustomPrompt="1"/>
          </p:nvPr>
        </p:nvSpPr>
        <p:spPr>
          <a:xfrm>
            <a:off x="3482329" y="339756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7" name="Text Placeholder 9">
            <a:extLst>
              <a:ext uri="{FF2B5EF4-FFF2-40B4-BE49-F238E27FC236}">
                <a16:creationId xmlns:a16="http://schemas.microsoft.com/office/drawing/2014/main" id="{9DBF13E4-22A0-49CD-9D1B-69330A5B9B88}"/>
              </a:ext>
            </a:extLst>
          </p:cNvPr>
          <p:cNvSpPr>
            <a:spLocks noGrp="1"/>
          </p:cNvSpPr>
          <p:nvPr>
            <p:ph type="body" sz="quarter" idx="17" hasCustomPrompt="1"/>
          </p:nvPr>
        </p:nvSpPr>
        <p:spPr>
          <a:xfrm>
            <a:off x="5507037" y="3130866"/>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8" name="Text Placeholder 9">
            <a:extLst>
              <a:ext uri="{FF2B5EF4-FFF2-40B4-BE49-F238E27FC236}">
                <a16:creationId xmlns:a16="http://schemas.microsoft.com/office/drawing/2014/main" id="{CE5D3564-BA50-4EFA-BDB0-7ADC269DF31E}"/>
              </a:ext>
            </a:extLst>
          </p:cNvPr>
          <p:cNvSpPr>
            <a:spLocks noGrp="1"/>
          </p:cNvSpPr>
          <p:nvPr>
            <p:ph type="body" sz="quarter" idx="18" hasCustomPrompt="1"/>
          </p:nvPr>
        </p:nvSpPr>
        <p:spPr>
          <a:xfrm>
            <a:off x="5507037" y="339756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9" name="Text Placeholder 9">
            <a:extLst>
              <a:ext uri="{FF2B5EF4-FFF2-40B4-BE49-F238E27FC236}">
                <a16:creationId xmlns:a16="http://schemas.microsoft.com/office/drawing/2014/main" id="{EC43E486-9AFE-42C3-AF60-2553C3EC8A71}"/>
              </a:ext>
            </a:extLst>
          </p:cNvPr>
          <p:cNvSpPr>
            <a:spLocks noGrp="1"/>
          </p:cNvSpPr>
          <p:nvPr>
            <p:ph type="body" sz="quarter" idx="19" hasCustomPrompt="1"/>
          </p:nvPr>
        </p:nvSpPr>
        <p:spPr>
          <a:xfrm>
            <a:off x="7425892" y="3126216"/>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0" name="Text Placeholder 9">
            <a:extLst>
              <a:ext uri="{FF2B5EF4-FFF2-40B4-BE49-F238E27FC236}">
                <a16:creationId xmlns:a16="http://schemas.microsoft.com/office/drawing/2014/main" id="{2B788FDD-8E5D-4BEF-8DCF-0B73235BE769}"/>
              </a:ext>
            </a:extLst>
          </p:cNvPr>
          <p:cNvSpPr>
            <a:spLocks noGrp="1"/>
          </p:cNvSpPr>
          <p:nvPr>
            <p:ph type="body" sz="quarter" idx="20" hasCustomPrompt="1"/>
          </p:nvPr>
        </p:nvSpPr>
        <p:spPr>
          <a:xfrm>
            <a:off x="7425892" y="339291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1" name="Text Placeholder 9">
            <a:extLst>
              <a:ext uri="{FF2B5EF4-FFF2-40B4-BE49-F238E27FC236}">
                <a16:creationId xmlns:a16="http://schemas.microsoft.com/office/drawing/2014/main" id="{8FA57576-817E-41DA-89A4-B0BE6F17B178}"/>
              </a:ext>
            </a:extLst>
          </p:cNvPr>
          <p:cNvSpPr>
            <a:spLocks noGrp="1"/>
          </p:cNvSpPr>
          <p:nvPr>
            <p:ph type="body" sz="quarter" idx="21" hasCustomPrompt="1"/>
          </p:nvPr>
        </p:nvSpPr>
        <p:spPr>
          <a:xfrm>
            <a:off x="9179502" y="313180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2" name="Text Placeholder 9">
            <a:extLst>
              <a:ext uri="{FF2B5EF4-FFF2-40B4-BE49-F238E27FC236}">
                <a16:creationId xmlns:a16="http://schemas.microsoft.com/office/drawing/2014/main" id="{5D6EB161-57E7-4FF6-9E15-C8870D467162}"/>
              </a:ext>
            </a:extLst>
          </p:cNvPr>
          <p:cNvSpPr>
            <a:spLocks noGrp="1"/>
          </p:cNvSpPr>
          <p:nvPr>
            <p:ph type="body" sz="quarter" idx="22" hasCustomPrompt="1"/>
          </p:nvPr>
        </p:nvSpPr>
        <p:spPr>
          <a:xfrm>
            <a:off x="9179502" y="339850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3" name="Text Placeholder 9">
            <a:extLst>
              <a:ext uri="{FF2B5EF4-FFF2-40B4-BE49-F238E27FC236}">
                <a16:creationId xmlns:a16="http://schemas.microsoft.com/office/drawing/2014/main" id="{13879363-59C7-4919-804C-A6DFA23CD9EC}"/>
              </a:ext>
            </a:extLst>
          </p:cNvPr>
          <p:cNvSpPr>
            <a:spLocks noGrp="1"/>
          </p:cNvSpPr>
          <p:nvPr>
            <p:ph type="body" sz="quarter" idx="23" hasCustomPrompt="1"/>
          </p:nvPr>
        </p:nvSpPr>
        <p:spPr>
          <a:xfrm>
            <a:off x="1629717" y="5209946"/>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4" name="Text Placeholder 9">
            <a:extLst>
              <a:ext uri="{FF2B5EF4-FFF2-40B4-BE49-F238E27FC236}">
                <a16:creationId xmlns:a16="http://schemas.microsoft.com/office/drawing/2014/main" id="{8D0650B6-864C-4672-8AFC-C8AFCED5F693}"/>
              </a:ext>
            </a:extLst>
          </p:cNvPr>
          <p:cNvSpPr>
            <a:spLocks noGrp="1"/>
          </p:cNvSpPr>
          <p:nvPr>
            <p:ph type="body" sz="quarter" idx="24" hasCustomPrompt="1"/>
          </p:nvPr>
        </p:nvSpPr>
        <p:spPr>
          <a:xfrm>
            <a:off x="1629717" y="547664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5" name="Text Placeholder 9">
            <a:extLst>
              <a:ext uri="{FF2B5EF4-FFF2-40B4-BE49-F238E27FC236}">
                <a16:creationId xmlns:a16="http://schemas.microsoft.com/office/drawing/2014/main" id="{94362DF2-A449-4926-8938-BCE6F331CA9B}"/>
              </a:ext>
            </a:extLst>
          </p:cNvPr>
          <p:cNvSpPr>
            <a:spLocks noGrp="1"/>
          </p:cNvSpPr>
          <p:nvPr>
            <p:ph type="body" sz="quarter" idx="25" hasCustomPrompt="1"/>
          </p:nvPr>
        </p:nvSpPr>
        <p:spPr>
          <a:xfrm>
            <a:off x="3482329" y="521387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6" name="Text Placeholder 9">
            <a:extLst>
              <a:ext uri="{FF2B5EF4-FFF2-40B4-BE49-F238E27FC236}">
                <a16:creationId xmlns:a16="http://schemas.microsoft.com/office/drawing/2014/main" id="{A1DFE2B3-3955-481D-BBB0-ADB915CE1876}"/>
              </a:ext>
            </a:extLst>
          </p:cNvPr>
          <p:cNvSpPr>
            <a:spLocks noGrp="1"/>
          </p:cNvSpPr>
          <p:nvPr>
            <p:ph type="body" sz="quarter" idx="26" hasCustomPrompt="1"/>
          </p:nvPr>
        </p:nvSpPr>
        <p:spPr>
          <a:xfrm>
            <a:off x="3482329" y="548057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7" name="Text Placeholder 9">
            <a:extLst>
              <a:ext uri="{FF2B5EF4-FFF2-40B4-BE49-F238E27FC236}">
                <a16:creationId xmlns:a16="http://schemas.microsoft.com/office/drawing/2014/main" id="{90FAA511-E105-4838-A71C-A43F0B857E59}"/>
              </a:ext>
            </a:extLst>
          </p:cNvPr>
          <p:cNvSpPr>
            <a:spLocks noGrp="1"/>
          </p:cNvSpPr>
          <p:nvPr>
            <p:ph type="body" sz="quarter" idx="27" hasCustomPrompt="1"/>
          </p:nvPr>
        </p:nvSpPr>
        <p:spPr>
          <a:xfrm>
            <a:off x="5507037" y="521387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8" name="Text Placeholder 9">
            <a:extLst>
              <a:ext uri="{FF2B5EF4-FFF2-40B4-BE49-F238E27FC236}">
                <a16:creationId xmlns:a16="http://schemas.microsoft.com/office/drawing/2014/main" id="{14D43129-7F83-4EAA-9F30-F87696D14E82}"/>
              </a:ext>
            </a:extLst>
          </p:cNvPr>
          <p:cNvSpPr>
            <a:spLocks noGrp="1"/>
          </p:cNvSpPr>
          <p:nvPr>
            <p:ph type="body" sz="quarter" idx="28" hasCustomPrompt="1"/>
          </p:nvPr>
        </p:nvSpPr>
        <p:spPr>
          <a:xfrm>
            <a:off x="5507037" y="548057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9" name="Text Placeholder 9">
            <a:extLst>
              <a:ext uri="{FF2B5EF4-FFF2-40B4-BE49-F238E27FC236}">
                <a16:creationId xmlns:a16="http://schemas.microsoft.com/office/drawing/2014/main" id="{13E13D58-78B1-446D-BB12-B8F9B88AEA36}"/>
              </a:ext>
            </a:extLst>
          </p:cNvPr>
          <p:cNvSpPr>
            <a:spLocks noGrp="1"/>
          </p:cNvSpPr>
          <p:nvPr>
            <p:ph type="body" sz="quarter" idx="29" hasCustomPrompt="1"/>
          </p:nvPr>
        </p:nvSpPr>
        <p:spPr>
          <a:xfrm>
            <a:off x="7425892" y="520922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40" name="Text Placeholder 9">
            <a:extLst>
              <a:ext uri="{FF2B5EF4-FFF2-40B4-BE49-F238E27FC236}">
                <a16:creationId xmlns:a16="http://schemas.microsoft.com/office/drawing/2014/main" id="{AC61B6BC-BC5D-4535-8AC9-0FB4305D5C5D}"/>
              </a:ext>
            </a:extLst>
          </p:cNvPr>
          <p:cNvSpPr>
            <a:spLocks noGrp="1"/>
          </p:cNvSpPr>
          <p:nvPr>
            <p:ph type="body" sz="quarter" idx="30" hasCustomPrompt="1"/>
          </p:nvPr>
        </p:nvSpPr>
        <p:spPr>
          <a:xfrm>
            <a:off x="7425892" y="547592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41" name="Text Placeholder 9">
            <a:extLst>
              <a:ext uri="{FF2B5EF4-FFF2-40B4-BE49-F238E27FC236}">
                <a16:creationId xmlns:a16="http://schemas.microsoft.com/office/drawing/2014/main" id="{517078EE-965A-4D4F-981F-E95D01159020}"/>
              </a:ext>
            </a:extLst>
          </p:cNvPr>
          <p:cNvSpPr>
            <a:spLocks noGrp="1"/>
          </p:cNvSpPr>
          <p:nvPr>
            <p:ph type="body" sz="quarter" idx="31" hasCustomPrompt="1"/>
          </p:nvPr>
        </p:nvSpPr>
        <p:spPr>
          <a:xfrm>
            <a:off x="9098540" y="5214808"/>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42" name="Text Placeholder 9">
            <a:extLst>
              <a:ext uri="{FF2B5EF4-FFF2-40B4-BE49-F238E27FC236}">
                <a16:creationId xmlns:a16="http://schemas.microsoft.com/office/drawing/2014/main" id="{F85BA236-7033-414E-BACD-806F612C874C}"/>
              </a:ext>
            </a:extLst>
          </p:cNvPr>
          <p:cNvSpPr>
            <a:spLocks noGrp="1"/>
          </p:cNvSpPr>
          <p:nvPr>
            <p:ph type="body" sz="quarter" idx="32" hasCustomPrompt="1"/>
          </p:nvPr>
        </p:nvSpPr>
        <p:spPr>
          <a:xfrm>
            <a:off x="9098540" y="5481508"/>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52" name="Content Placeholder 7">
            <a:extLst>
              <a:ext uri="{FF2B5EF4-FFF2-40B4-BE49-F238E27FC236}">
                <a16:creationId xmlns:a16="http://schemas.microsoft.com/office/drawing/2014/main" id="{D3B73377-1072-4725-A0E4-38451534991B}"/>
              </a:ext>
            </a:extLst>
          </p:cNvPr>
          <p:cNvSpPr>
            <a:spLocks noGrp="1"/>
          </p:cNvSpPr>
          <p:nvPr>
            <p:ph sz="quarter" idx="33"/>
          </p:nvPr>
        </p:nvSpPr>
        <p:spPr>
          <a:xfrm>
            <a:off x="1630363" y="1889125"/>
            <a:ext cx="1116012" cy="1060450"/>
          </a:xfrm>
        </p:spPr>
        <p:txBody>
          <a:bodyPr/>
          <a:lstStyle/>
          <a:p>
            <a:pPr lvl="0"/>
            <a:r>
              <a:rPr lang="nb-NO"/>
              <a:t>Klikk for å redigere tekststiler i malen</a:t>
            </a:r>
          </a:p>
        </p:txBody>
      </p:sp>
      <p:sp>
        <p:nvSpPr>
          <p:cNvPr id="53" name="Content Placeholder 7">
            <a:extLst>
              <a:ext uri="{FF2B5EF4-FFF2-40B4-BE49-F238E27FC236}">
                <a16:creationId xmlns:a16="http://schemas.microsoft.com/office/drawing/2014/main" id="{C8980CC5-566D-40C3-91D6-2883A1D14022}"/>
              </a:ext>
            </a:extLst>
          </p:cNvPr>
          <p:cNvSpPr>
            <a:spLocks noGrp="1"/>
          </p:cNvSpPr>
          <p:nvPr>
            <p:ph sz="quarter" idx="34"/>
          </p:nvPr>
        </p:nvSpPr>
        <p:spPr>
          <a:xfrm>
            <a:off x="3492917" y="1896788"/>
            <a:ext cx="1116012" cy="1060450"/>
          </a:xfrm>
        </p:spPr>
        <p:txBody>
          <a:bodyPr/>
          <a:lstStyle/>
          <a:p>
            <a:pPr lvl="0"/>
            <a:r>
              <a:rPr lang="nb-NO"/>
              <a:t>Klikk for å redigere tekststiler i malen</a:t>
            </a:r>
          </a:p>
        </p:txBody>
      </p:sp>
      <p:sp>
        <p:nvSpPr>
          <p:cNvPr id="54" name="Content Placeholder 7">
            <a:extLst>
              <a:ext uri="{FF2B5EF4-FFF2-40B4-BE49-F238E27FC236}">
                <a16:creationId xmlns:a16="http://schemas.microsoft.com/office/drawing/2014/main" id="{B25D941F-120F-4959-B90A-C21E81CEAD53}"/>
              </a:ext>
            </a:extLst>
          </p:cNvPr>
          <p:cNvSpPr>
            <a:spLocks noGrp="1"/>
          </p:cNvSpPr>
          <p:nvPr>
            <p:ph sz="quarter" idx="35"/>
          </p:nvPr>
        </p:nvSpPr>
        <p:spPr>
          <a:xfrm>
            <a:off x="5507037" y="1896788"/>
            <a:ext cx="1116012" cy="1060450"/>
          </a:xfrm>
        </p:spPr>
        <p:txBody>
          <a:bodyPr/>
          <a:lstStyle/>
          <a:p>
            <a:pPr lvl="0"/>
            <a:r>
              <a:rPr lang="nb-NO"/>
              <a:t>Klikk for å redigere tekststiler i malen</a:t>
            </a:r>
          </a:p>
        </p:txBody>
      </p:sp>
      <p:sp>
        <p:nvSpPr>
          <p:cNvPr id="55" name="Content Placeholder 7">
            <a:extLst>
              <a:ext uri="{FF2B5EF4-FFF2-40B4-BE49-F238E27FC236}">
                <a16:creationId xmlns:a16="http://schemas.microsoft.com/office/drawing/2014/main" id="{23C7FC71-5FFE-4789-8607-BFAB8EB46765}"/>
              </a:ext>
            </a:extLst>
          </p:cNvPr>
          <p:cNvSpPr>
            <a:spLocks noGrp="1"/>
          </p:cNvSpPr>
          <p:nvPr>
            <p:ph sz="quarter" idx="36"/>
          </p:nvPr>
        </p:nvSpPr>
        <p:spPr>
          <a:xfrm>
            <a:off x="7463649" y="1896788"/>
            <a:ext cx="1116012" cy="1060450"/>
          </a:xfrm>
        </p:spPr>
        <p:txBody>
          <a:bodyPr/>
          <a:lstStyle/>
          <a:p>
            <a:pPr lvl="0"/>
            <a:r>
              <a:rPr lang="nb-NO"/>
              <a:t>Klikk for å redigere tekststiler i malen</a:t>
            </a:r>
          </a:p>
        </p:txBody>
      </p:sp>
      <p:sp>
        <p:nvSpPr>
          <p:cNvPr id="56" name="Content Placeholder 7">
            <a:extLst>
              <a:ext uri="{FF2B5EF4-FFF2-40B4-BE49-F238E27FC236}">
                <a16:creationId xmlns:a16="http://schemas.microsoft.com/office/drawing/2014/main" id="{0E706159-6DD0-4FD6-8BAE-DCDC6CE0BB1E}"/>
              </a:ext>
            </a:extLst>
          </p:cNvPr>
          <p:cNvSpPr>
            <a:spLocks noGrp="1"/>
          </p:cNvSpPr>
          <p:nvPr>
            <p:ph sz="quarter" idx="37"/>
          </p:nvPr>
        </p:nvSpPr>
        <p:spPr>
          <a:xfrm>
            <a:off x="9159640" y="1912151"/>
            <a:ext cx="1116012" cy="1060450"/>
          </a:xfrm>
        </p:spPr>
        <p:txBody>
          <a:bodyPr/>
          <a:lstStyle/>
          <a:p>
            <a:pPr lvl="0"/>
            <a:r>
              <a:rPr lang="nb-NO"/>
              <a:t>Klikk for å redigere tekststiler i malen</a:t>
            </a:r>
          </a:p>
        </p:txBody>
      </p:sp>
      <p:sp>
        <p:nvSpPr>
          <p:cNvPr id="57" name="Content Placeholder 7">
            <a:extLst>
              <a:ext uri="{FF2B5EF4-FFF2-40B4-BE49-F238E27FC236}">
                <a16:creationId xmlns:a16="http://schemas.microsoft.com/office/drawing/2014/main" id="{B4871D08-D5D8-45FF-A628-538D411D46D8}"/>
              </a:ext>
            </a:extLst>
          </p:cNvPr>
          <p:cNvSpPr>
            <a:spLocks noGrp="1"/>
          </p:cNvSpPr>
          <p:nvPr>
            <p:ph sz="quarter" idx="38"/>
          </p:nvPr>
        </p:nvSpPr>
        <p:spPr>
          <a:xfrm>
            <a:off x="1629717" y="3941050"/>
            <a:ext cx="1116012" cy="1060450"/>
          </a:xfrm>
        </p:spPr>
        <p:txBody>
          <a:bodyPr/>
          <a:lstStyle/>
          <a:p>
            <a:pPr lvl="0"/>
            <a:r>
              <a:rPr lang="nb-NO"/>
              <a:t>Klikk for å redigere tekststiler i malen</a:t>
            </a:r>
          </a:p>
        </p:txBody>
      </p:sp>
      <p:sp>
        <p:nvSpPr>
          <p:cNvPr id="58" name="Content Placeholder 7">
            <a:extLst>
              <a:ext uri="{FF2B5EF4-FFF2-40B4-BE49-F238E27FC236}">
                <a16:creationId xmlns:a16="http://schemas.microsoft.com/office/drawing/2014/main" id="{3108D9F3-0574-458B-9166-2BE4A2179732}"/>
              </a:ext>
            </a:extLst>
          </p:cNvPr>
          <p:cNvSpPr>
            <a:spLocks noGrp="1"/>
          </p:cNvSpPr>
          <p:nvPr>
            <p:ph sz="quarter" idx="39"/>
          </p:nvPr>
        </p:nvSpPr>
        <p:spPr>
          <a:xfrm>
            <a:off x="3492271" y="3948713"/>
            <a:ext cx="1116012" cy="1060450"/>
          </a:xfrm>
        </p:spPr>
        <p:txBody>
          <a:bodyPr/>
          <a:lstStyle/>
          <a:p>
            <a:pPr lvl="0"/>
            <a:r>
              <a:rPr lang="nb-NO"/>
              <a:t>Klikk for å redigere tekststiler i malen</a:t>
            </a:r>
          </a:p>
        </p:txBody>
      </p:sp>
      <p:sp>
        <p:nvSpPr>
          <p:cNvPr id="59" name="Content Placeholder 7">
            <a:extLst>
              <a:ext uri="{FF2B5EF4-FFF2-40B4-BE49-F238E27FC236}">
                <a16:creationId xmlns:a16="http://schemas.microsoft.com/office/drawing/2014/main" id="{5A5423DA-4446-451A-A8AB-99036FC646C5}"/>
              </a:ext>
            </a:extLst>
          </p:cNvPr>
          <p:cNvSpPr>
            <a:spLocks noGrp="1"/>
          </p:cNvSpPr>
          <p:nvPr>
            <p:ph sz="quarter" idx="40"/>
          </p:nvPr>
        </p:nvSpPr>
        <p:spPr>
          <a:xfrm>
            <a:off x="5506391" y="3948713"/>
            <a:ext cx="1116012" cy="1060450"/>
          </a:xfrm>
        </p:spPr>
        <p:txBody>
          <a:bodyPr/>
          <a:lstStyle/>
          <a:p>
            <a:pPr lvl="0"/>
            <a:r>
              <a:rPr lang="nb-NO"/>
              <a:t>Klikk for å redigere tekststiler i malen</a:t>
            </a:r>
          </a:p>
        </p:txBody>
      </p:sp>
      <p:sp>
        <p:nvSpPr>
          <p:cNvPr id="60" name="Content Placeholder 7">
            <a:extLst>
              <a:ext uri="{FF2B5EF4-FFF2-40B4-BE49-F238E27FC236}">
                <a16:creationId xmlns:a16="http://schemas.microsoft.com/office/drawing/2014/main" id="{308A725C-BB9B-48FC-9EBF-49F06289B754}"/>
              </a:ext>
            </a:extLst>
          </p:cNvPr>
          <p:cNvSpPr>
            <a:spLocks noGrp="1"/>
          </p:cNvSpPr>
          <p:nvPr>
            <p:ph sz="quarter" idx="41"/>
          </p:nvPr>
        </p:nvSpPr>
        <p:spPr>
          <a:xfrm>
            <a:off x="7463003" y="3948713"/>
            <a:ext cx="1116012" cy="1060450"/>
          </a:xfrm>
        </p:spPr>
        <p:txBody>
          <a:bodyPr/>
          <a:lstStyle/>
          <a:p>
            <a:pPr lvl="0"/>
            <a:r>
              <a:rPr lang="nb-NO"/>
              <a:t>Klikk for å redigere tekststiler i malen</a:t>
            </a:r>
          </a:p>
        </p:txBody>
      </p:sp>
      <p:sp>
        <p:nvSpPr>
          <p:cNvPr id="61" name="Content Placeholder 7">
            <a:extLst>
              <a:ext uri="{FF2B5EF4-FFF2-40B4-BE49-F238E27FC236}">
                <a16:creationId xmlns:a16="http://schemas.microsoft.com/office/drawing/2014/main" id="{76C034C8-D4BD-4801-B47A-3FB6ABB231EB}"/>
              </a:ext>
            </a:extLst>
          </p:cNvPr>
          <p:cNvSpPr>
            <a:spLocks noGrp="1"/>
          </p:cNvSpPr>
          <p:nvPr>
            <p:ph sz="quarter" idx="42"/>
          </p:nvPr>
        </p:nvSpPr>
        <p:spPr>
          <a:xfrm>
            <a:off x="9158994" y="3964076"/>
            <a:ext cx="1116012" cy="1060450"/>
          </a:xfrm>
        </p:spPr>
        <p:txBody>
          <a:bodyPr/>
          <a:lstStyle/>
          <a:p>
            <a:pPr lvl="0"/>
            <a:r>
              <a:rPr lang="nb-NO"/>
              <a:t>Klikk for å redigere tekststiler i malen</a:t>
            </a:r>
          </a:p>
        </p:txBody>
      </p:sp>
      <p:sp>
        <p:nvSpPr>
          <p:cNvPr id="9" name="Date Placeholder 8">
            <a:extLst>
              <a:ext uri="{FF2B5EF4-FFF2-40B4-BE49-F238E27FC236}">
                <a16:creationId xmlns:a16="http://schemas.microsoft.com/office/drawing/2014/main" id="{F69C2AE5-5493-49E9-A03F-FDA9DA4ACAF8}"/>
              </a:ext>
            </a:extLst>
          </p:cNvPr>
          <p:cNvSpPr>
            <a:spLocks noGrp="1"/>
          </p:cNvSpPr>
          <p:nvPr>
            <p:ph type="dt" sz="half" idx="43"/>
          </p:nvPr>
        </p:nvSpPr>
        <p:spPr/>
        <p:txBody>
          <a:bodyPr/>
          <a:lstStyle/>
          <a:p>
            <a:fld id="{FB4697B8-9AEE-424F-9A89-D1E3F7AE51B7}" type="datetime1">
              <a:rPr lang="nb-NO" smtClean="0"/>
              <a:t>07.10.2026</a:t>
            </a:fld>
            <a:endParaRPr lang="nb-NO"/>
          </a:p>
        </p:txBody>
      </p:sp>
      <p:sp>
        <p:nvSpPr>
          <p:cNvPr id="11" name="Footer Placeholder 10">
            <a:extLst>
              <a:ext uri="{FF2B5EF4-FFF2-40B4-BE49-F238E27FC236}">
                <a16:creationId xmlns:a16="http://schemas.microsoft.com/office/drawing/2014/main" id="{A42C555F-F782-47D6-9E3D-558E7D18F4EE}"/>
              </a:ext>
            </a:extLst>
          </p:cNvPr>
          <p:cNvSpPr>
            <a:spLocks noGrp="1"/>
          </p:cNvSpPr>
          <p:nvPr>
            <p:ph type="ftr" sz="quarter" idx="44"/>
          </p:nvPr>
        </p:nvSpPr>
        <p:spPr/>
        <p:txBody>
          <a:bodyPr/>
          <a:lstStyle/>
          <a:p>
            <a:r>
              <a:rPr lang="nb-NO"/>
              <a:t>IA i sykehus</a:t>
            </a:r>
          </a:p>
        </p:txBody>
      </p:sp>
      <p:sp>
        <p:nvSpPr>
          <p:cNvPr id="17" name="Slide Number Placeholder 16">
            <a:extLst>
              <a:ext uri="{FF2B5EF4-FFF2-40B4-BE49-F238E27FC236}">
                <a16:creationId xmlns:a16="http://schemas.microsoft.com/office/drawing/2014/main" id="{AFE62CD5-A96D-4F65-8081-22F47A4DEF27}"/>
              </a:ext>
            </a:extLst>
          </p:cNvPr>
          <p:cNvSpPr>
            <a:spLocks noGrp="1"/>
          </p:cNvSpPr>
          <p:nvPr>
            <p:ph type="sldNum" sz="quarter" idx="45"/>
          </p:nvPr>
        </p:nvSpPr>
        <p:spPr/>
        <p:txBody>
          <a:bodyPr/>
          <a:lstStyle/>
          <a:p>
            <a:fld id="{08F4F952-65C2-4798-96AE-B5EA57918BC2}" type="slidenum">
              <a:rPr lang="nb-NO" smtClean="0"/>
              <a:pPr/>
              <a:t>‹#›</a:t>
            </a:fld>
            <a:endParaRPr lang="nb-NO"/>
          </a:p>
        </p:txBody>
      </p:sp>
      <p:sp>
        <p:nvSpPr>
          <p:cNvPr id="2" name="Title 1">
            <a:extLst>
              <a:ext uri="{FF2B5EF4-FFF2-40B4-BE49-F238E27FC236}">
                <a16:creationId xmlns:a16="http://schemas.microsoft.com/office/drawing/2014/main" id="{2845CA7B-0020-4FBB-863F-884B170272FA}"/>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917320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og bil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0ADE2C-B793-4058-9B95-E47C3C3E3601}"/>
              </a:ext>
            </a:extLst>
          </p:cNvPr>
          <p:cNvSpPr>
            <a:spLocks noGrp="1"/>
          </p:cNvSpPr>
          <p:nvPr>
            <p:ph idx="1"/>
          </p:nvPr>
        </p:nvSpPr>
        <p:spPr>
          <a:xfrm>
            <a:off x="533400" y="2841564"/>
            <a:ext cx="4853132" cy="2857502"/>
          </a:xfrm>
        </p:spPr>
        <p:txBody>
          <a:bodyPr>
            <a:noAutofit/>
          </a:bodyPr>
          <a:lstStyle>
            <a:lvl1pPr>
              <a:spcBef>
                <a:spcPts val="1400"/>
              </a:spcBef>
              <a:defRPr/>
            </a:lvl1pPr>
            <a:lvl2pPr>
              <a:defRPr/>
            </a:lvl2pPr>
            <a:lvl3pPr>
              <a:defRPr/>
            </a:lvl3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cxnSp>
        <p:nvCxnSpPr>
          <p:cNvPr id="11" name="Straight Connector 10">
            <a:extLst>
              <a:ext uri="{FF2B5EF4-FFF2-40B4-BE49-F238E27FC236}">
                <a16:creationId xmlns:a16="http://schemas.microsoft.com/office/drawing/2014/main" id="{98BE0DD4-C299-4FB8-A299-2607E8A625F0}"/>
              </a:ext>
            </a:extLst>
          </p:cNvPr>
          <p:cNvCxnSpPr>
            <a:cxnSpLocks/>
          </p:cNvCxnSpPr>
          <p:nvPr userDrawn="1"/>
        </p:nvCxnSpPr>
        <p:spPr>
          <a:xfrm>
            <a:off x="5996935" y="2266950"/>
            <a:ext cx="0" cy="345196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533400" y="2266950"/>
            <a:ext cx="4852988" cy="282575"/>
          </a:xfrm>
        </p:spPr>
        <p:txBody>
          <a:bodyPr>
            <a:noAutofit/>
          </a:bodyPr>
          <a:lstStyle>
            <a:lvl1pPr marL="0" indent="0">
              <a:buNone/>
              <a:defRPr sz="1500" b="1">
                <a:solidFill>
                  <a:schemeClr val="accent1"/>
                </a:solidFill>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10F57B53-5227-4656-A36C-57E1CEF555B6}"/>
              </a:ext>
            </a:extLst>
          </p:cNvPr>
          <p:cNvSpPr>
            <a:spLocks noGrp="1"/>
          </p:cNvSpPr>
          <p:nvPr>
            <p:ph type="pic" sz="quarter" idx="15"/>
          </p:nvPr>
        </p:nvSpPr>
        <p:spPr>
          <a:xfrm>
            <a:off x="6507469" y="2266950"/>
            <a:ext cx="4953000" cy="3432116"/>
          </a:xfrm>
          <a:prstGeom prst="rect">
            <a:avLst/>
          </a:prstGeom>
          <a:solidFill>
            <a:schemeClr val="bg2"/>
          </a:solidFill>
        </p:spPr>
        <p:txBody>
          <a:bodyPr lIns="91440" tIns="45720" rIns="91440" bIns="45720"/>
          <a:lstStyle/>
          <a:p>
            <a:r>
              <a:rPr lang="nb-NO"/>
              <a:t>Klikk på ikonet for å legge til et bilde</a:t>
            </a:r>
          </a:p>
        </p:txBody>
      </p:sp>
      <p:sp>
        <p:nvSpPr>
          <p:cNvPr id="8" name="Date Placeholder 7">
            <a:extLst>
              <a:ext uri="{FF2B5EF4-FFF2-40B4-BE49-F238E27FC236}">
                <a16:creationId xmlns:a16="http://schemas.microsoft.com/office/drawing/2014/main" id="{BE874E41-B70A-475C-B2D7-FE42DBA614C8}"/>
              </a:ext>
            </a:extLst>
          </p:cNvPr>
          <p:cNvSpPr>
            <a:spLocks noGrp="1"/>
          </p:cNvSpPr>
          <p:nvPr>
            <p:ph type="dt" sz="half" idx="16"/>
          </p:nvPr>
        </p:nvSpPr>
        <p:spPr/>
        <p:txBody>
          <a:bodyPr/>
          <a:lstStyle/>
          <a:p>
            <a:fld id="{77FBCB89-0264-4BCE-8EE0-82C1A57B02D7}" type="datetime1">
              <a:rPr lang="nb-NO" smtClean="0"/>
              <a:t>07.10.2026</a:t>
            </a:fld>
            <a:endParaRPr lang="nb-NO"/>
          </a:p>
        </p:txBody>
      </p:sp>
      <p:sp>
        <p:nvSpPr>
          <p:cNvPr id="9" name="Footer Placeholder 8">
            <a:extLst>
              <a:ext uri="{FF2B5EF4-FFF2-40B4-BE49-F238E27FC236}">
                <a16:creationId xmlns:a16="http://schemas.microsoft.com/office/drawing/2014/main" id="{1FBF6011-5683-4A97-9CAB-D87AD554B0B0}"/>
              </a:ext>
            </a:extLst>
          </p:cNvPr>
          <p:cNvSpPr>
            <a:spLocks noGrp="1"/>
          </p:cNvSpPr>
          <p:nvPr>
            <p:ph type="ftr" sz="quarter" idx="17"/>
          </p:nvPr>
        </p:nvSpPr>
        <p:spPr/>
        <p:txBody>
          <a:bodyPr/>
          <a:lstStyle/>
          <a:p>
            <a:r>
              <a:rPr lang="nb-NO"/>
              <a:t>IA i sykehus</a:t>
            </a:r>
          </a:p>
        </p:txBody>
      </p:sp>
      <p:sp>
        <p:nvSpPr>
          <p:cNvPr id="12" name="Slide Number Placeholder 11">
            <a:extLst>
              <a:ext uri="{FF2B5EF4-FFF2-40B4-BE49-F238E27FC236}">
                <a16:creationId xmlns:a16="http://schemas.microsoft.com/office/drawing/2014/main" id="{025C9B2F-FD4B-4392-914A-A6327B7222B9}"/>
              </a:ext>
            </a:extLst>
          </p:cNvPr>
          <p:cNvSpPr>
            <a:spLocks noGrp="1"/>
          </p:cNvSpPr>
          <p:nvPr>
            <p:ph type="sldNum" sz="quarter" idx="18"/>
          </p:nvPr>
        </p:nvSpPr>
        <p:spPr/>
        <p:txBody>
          <a:bodyPr/>
          <a:lstStyle/>
          <a:p>
            <a:fld id="{08F4F952-65C2-4798-96AE-B5EA57918BC2}" type="slidenum">
              <a:rPr lang="nb-NO" smtClean="0"/>
              <a:pPr/>
              <a:t>‹#›</a:t>
            </a:fld>
            <a:endParaRPr lang="nb-NO"/>
          </a:p>
        </p:txBody>
      </p:sp>
      <p:sp>
        <p:nvSpPr>
          <p:cNvPr id="13" name="Title 12">
            <a:extLst>
              <a:ext uri="{FF2B5EF4-FFF2-40B4-BE49-F238E27FC236}">
                <a16:creationId xmlns:a16="http://schemas.microsoft.com/office/drawing/2014/main" id="{43F5B158-4B23-4A1D-884A-5927D9F228CF}"/>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43851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old og bilde speilin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8BE0DD4-C299-4FB8-A299-2607E8A625F0}"/>
              </a:ext>
            </a:extLst>
          </p:cNvPr>
          <p:cNvCxnSpPr>
            <a:cxnSpLocks/>
          </p:cNvCxnSpPr>
          <p:nvPr userDrawn="1"/>
        </p:nvCxnSpPr>
        <p:spPr>
          <a:xfrm>
            <a:off x="5996935" y="2266950"/>
            <a:ext cx="0" cy="345196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6507324" y="2266950"/>
            <a:ext cx="4953000" cy="282575"/>
          </a:xfrm>
        </p:spPr>
        <p:txBody>
          <a:bodyPr>
            <a:noAutofit/>
          </a:bodyPr>
          <a:lstStyle>
            <a:lvl1pPr marL="0" indent="0">
              <a:buNone/>
              <a:defRPr sz="1500" b="1">
                <a:solidFill>
                  <a:schemeClr val="accent1"/>
                </a:solidFill>
              </a:defRPr>
            </a:lvl1pPr>
          </a:lstStyle>
          <a:p>
            <a:pPr lvl="0"/>
            <a:r>
              <a:rPr lang="nb-NO"/>
              <a:t>Klikk for å redigere tekststiler i malen</a:t>
            </a:r>
          </a:p>
        </p:txBody>
      </p:sp>
      <p:sp>
        <p:nvSpPr>
          <p:cNvPr id="12" name="Picture Placeholder 9">
            <a:extLst>
              <a:ext uri="{FF2B5EF4-FFF2-40B4-BE49-F238E27FC236}">
                <a16:creationId xmlns:a16="http://schemas.microsoft.com/office/drawing/2014/main" id="{8D79F07B-8A73-4210-B999-A82D3C2ED1DE}"/>
              </a:ext>
            </a:extLst>
          </p:cNvPr>
          <p:cNvSpPr>
            <a:spLocks noGrp="1"/>
          </p:cNvSpPr>
          <p:nvPr>
            <p:ph type="pic" sz="quarter" idx="15"/>
          </p:nvPr>
        </p:nvSpPr>
        <p:spPr>
          <a:xfrm>
            <a:off x="533400" y="2266950"/>
            <a:ext cx="4852989" cy="3432116"/>
          </a:xfrm>
          <a:prstGeom prst="rect">
            <a:avLst/>
          </a:prstGeom>
          <a:solidFill>
            <a:schemeClr val="bg2"/>
          </a:solidFill>
        </p:spPr>
        <p:txBody>
          <a:bodyPr lIns="91440" tIns="45720" rIns="91440" bIns="45720"/>
          <a:lstStyle/>
          <a:p>
            <a:r>
              <a:rPr lang="nb-NO"/>
              <a:t>Klikk på ikonet for å legge til et bilde</a:t>
            </a:r>
          </a:p>
        </p:txBody>
      </p:sp>
      <p:sp>
        <p:nvSpPr>
          <p:cNvPr id="8" name="Content Placeholder 7">
            <a:extLst>
              <a:ext uri="{FF2B5EF4-FFF2-40B4-BE49-F238E27FC236}">
                <a16:creationId xmlns:a16="http://schemas.microsoft.com/office/drawing/2014/main" id="{B3D1058A-F95D-4039-BDB2-28545E3F58A1}"/>
              </a:ext>
            </a:extLst>
          </p:cNvPr>
          <p:cNvSpPr>
            <a:spLocks noGrp="1"/>
          </p:cNvSpPr>
          <p:nvPr>
            <p:ph sz="quarter" idx="17"/>
          </p:nvPr>
        </p:nvSpPr>
        <p:spPr>
          <a:xfrm>
            <a:off x="6507469" y="2841564"/>
            <a:ext cx="4953001" cy="2857502"/>
          </a:xfrm>
          <a:prstGeom prst="rect">
            <a:avLst/>
          </a:prstGeom>
        </p:spPr>
        <p:txBody>
          <a:bodyPr lIns="91440" tIns="45720" rIns="91440" bIns="45720">
            <a:noAutofit/>
          </a:bodyPr>
          <a:lstStyle>
            <a:lvl1pPr marL="228600" indent="-228600" algn="l">
              <a:lnSpc>
                <a:spcPct val="90000"/>
              </a:lnSpc>
              <a:spcBef>
                <a:spcPts val="1400"/>
              </a:spcBef>
              <a:spcAft>
                <a:spcPts val="0"/>
              </a:spcAft>
              <a:buClr>
                <a:schemeClr val="accent2"/>
              </a:buClr>
              <a:buFont typeface="Arial" panose="020B0604020202020204" pitchFamily="34" charset="0"/>
              <a:buChar char="●"/>
              <a:defRPr sz="1300" b="0" i="0" u="none" cap="none">
                <a:solidFill>
                  <a:srgbClr val="000000"/>
                </a:solidFill>
                <a:latin typeface="+mn-lt"/>
              </a:defRPr>
            </a:lvl1pPr>
            <a:lvl2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2pPr>
            <a:lvl3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3pPr>
            <a:lvl4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4pPr>
            <a:lvl5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Date Placeholder 6">
            <a:extLst>
              <a:ext uri="{FF2B5EF4-FFF2-40B4-BE49-F238E27FC236}">
                <a16:creationId xmlns:a16="http://schemas.microsoft.com/office/drawing/2014/main" id="{8EC4D64B-7FF6-427B-988D-E7A72222680D}"/>
              </a:ext>
            </a:extLst>
          </p:cNvPr>
          <p:cNvSpPr>
            <a:spLocks noGrp="1"/>
          </p:cNvSpPr>
          <p:nvPr>
            <p:ph type="dt" sz="half" idx="18"/>
          </p:nvPr>
        </p:nvSpPr>
        <p:spPr/>
        <p:txBody>
          <a:bodyPr/>
          <a:lstStyle/>
          <a:p>
            <a:fld id="{36B0CC03-F2AC-40CC-B7CE-2369A592ED26}" type="datetime1">
              <a:rPr lang="nb-NO" smtClean="0"/>
              <a:t>07.10.2026</a:t>
            </a:fld>
            <a:endParaRPr lang="nb-NO"/>
          </a:p>
        </p:txBody>
      </p:sp>
      <p:sp>
        <p:nvSpPr>
          <p:cNvPr id="9" name="Footer Placeholder 8">
            <a:extLst>
              <a:ext uri="{FF2B5EF4-FFF2-40B4-BE49-F238E27FC236}">
                <a16:creationId xmlns:a16="http://schemas.microsoft.com/office/drawing/2014/main" id="{D9A5366F-0ACF-4D37-81F3-D0C3AF90D703}"/>
              </a:ext>
            </a:extLst>
          </p:cNvPr>
          <p:cNvSpPr>
            <a:spLocks noGrp="1"/>
          </p:cNvSpPr>
          <p:nvPr>
            <p:ph type="ftr" sz="quarter" idx="19"/>
          </p:nvPr>
        </p:nvSpPr>
        <p:spPr/>
        <p:txBody>
          <a:bodyPr/>
          <a:lstStyle/>
          <a:p>
            <a:r>
              <a:rPr lang="nb-NO"/>
              <a:t>IA i sykehus</a:t>
            </a:r>
          </a:p>
        </p:txBody>
      </p:sp>
      <p:sp>
        <p:nvSpPr>
          <p:cNvPr id="10" name="Slide Number Placeholder 9">
            <a:extLst>
              <a:ext uri="{FF2B5EF4-FFF2-40B4-BE49-F238E27FC236}">
                <a16:creationId xmlns:a16="http://schemas.microsoft.com/office/drawing/2014/main" id="{FBD83E3D-12BF-41A0-895F-519F9287AA0F}"/>
              </a:ext>
            </a:extLst>
          </p:cNvPr>
          <p:cNvSpPr>
            <a:spLocks noGrp="1"/>
          </p:cNvSpPr>
          <p:nvPr>
            <p:ph type="sldNum" sz="quarter" idx="20"/>
          </p:nvPr>
        </p:nvSpPr>
        <p:spPr/>
        <p:txBody>
          <a:bodyPr/>
          <a:lstStyle/>
          <a:p>
            <a:fld id="{08F4F952-65C2-4798-96AE-B5EA57918BC2}" type="slidenum">
              <a:rPr lang="nb-NO" smtClean="0"/>
              <a:pPr/>
              <a:t>‹#›</a:t>
            </a:fld>
            <a:endParaRPr lang="nb-NO"/>
          </a:p>
        </p:txBody>
      </p:sp>
      <p:sp>
        <p:nvSpPr>
          <p:cNvPr id="2" name="Title 1">
            <a:extLst>
              <a:ext uri="{FF2B5EF4-FFF2-40B4-BE49-F238E27FC236}">
                <a16:creationId xmlns:a16="http://schemas.microsoft.com/office/drawing/2014/main" id="{3F2E35A3-0DB6-4A0E-96C9-3E41DD412B6C}"/>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9447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124FEFF-749A-4DDD-A4A4-C86A4D36CA3B}"/>
              </a:ext>
            </a:extLst>
          </p:cNvPr>
          <p:cNvSpPr>
            <a:spLocks noGrp="1"/>
          </p:cNvSpPr>
          <p:nvPr>
            <p:ph type="title"/>
          </p:nvPr>
        </p:nvSpPr>
        <p:spPr/>
        <p:txBody>
          <a:bodyPr/>
          <a:lstStyle/>
          <a:p>
            <a:r>
              <a:rPr lang="nb-NO"/>
              <a:t>Klikk for å redigere tittelstil</a:t>
            </a:r>
          </a:p>
        </p:txBody>
      </p:sp>
      <p:sp>
        <p:nvSpPr>
          <p:cNvPr id="10" name="Date Placeholder 9">
            <a:extLst>
              <a:ext uri="{FF2B5EF4-FFF2-40B4-BE49-F238E27FC236}">
                <a16:creationId xmlns:a16="http://schemas.microsoft.com/office/drawing/2014/main" id="{41921DF8-D27E-4C4A-8EE0-4640FE177DF8}"/>
              </a:ext>
            </a:extLst>
          </p:cNvPr>
          <p:cNvSpPr>
            <a:spLocks noGrp="1"/>
          </p:cNvSpPr>
          <p:nvPr>
            <p:ph type="dt" sz="half" idx="10"/>
          </p:nvPr>
        </p:nvSpPr>
        <p:spPr/>
        <p:txBody>
          <a:bodyPr/>
          <a:lstStyle/>
          <a:p>
            <a:fld id="{A4A8AB66-4234-4F31-B81F-D2B34E27B874}" type="datetime1">
              <a:rPr lang="nb-NO" smtClean="0"/>
              <a:t>07.10.2026</a:t>
            </a:fld>
            <a:endParaRPr lang="nb-NO"/>
          </a:p>
        </p:txBody>
      </p:sp>
      <p:sp>
        <p:nvSpPr>
          <p:cNvPr id="11" name="Footer Placeholder 10">
            <a:extLst>
              <a:ext uri="{FF2B5EF4-FFF2-40B4-BE49-F238E27FC236}">
                <a16:creationId xmlns:a16="http://schemas.microsoft.com/office/drawing/2014/main" id="{F204BB0C-1CF4-49E9-B0D2-5D82AC8A07ED}"/>
              </a:ext>
            </a:extLst>
          </p:cNvPr>
          <p:cNvSpPr>
            <a:spLocks noGrp="1"/>
          </p:cNvSpPr>
          <p:nvPr>
            <p:ph type="ftr" sz="quarter" idx="11"/>
          </p:nvPr>
        </p:nvSpPr>
        <p:spPr/>
        <p:txBody>
          <a:bodyPr/>
          <a:lstStyle/>
          <a:p>
            <a:r>
              <a:rPr lang="nb-NO"/>
              <a:t>IA i sykehus</a:t>
            </a:r>
          </a:p>
        </p:txBody>
      </p:sp>
      <p:sp>
        <p:nvSpPr>
          <p:cNvPr id="12" name="Slide Number Placeholder 11">
            <a:extLst>
              <a:ext uri="{FF2B5EF4-FFF2-40B4-BE49-F238E27FC236}">
                <a16:creationId xmlns:a16="http://schemas.microsoft.com/office/drawing/2014/main" id="{C0573BA8-BF23-4ADD-AED5-69E9B198E50D}"/>
              </a:ext>
            </a:extLst>
          </p:cNvPr>
          <p:cNvSpPr>
            <a:spLocks noGrp="1"/>
          </p:cNvSpPr>
          <p:nvPr>
            <p:ph type="sldNum" sz="quarter" idx="12"/>
          </p:nvPr>
        </p:nvSpPr>
        <p:spPr/>
        <p:txBody>
          <a:bodyPr/>
          <a:lstStyle/>
          <a:p>
            <a:fld id="{08F4F952-65C2-4798-96AE-B5EA57918BC2}" type="slidenum">
              <a:rPr lang="nb-NO" smtClean="0"/>
              <a:pPr/>
              <a:t>‹#›</a:t>
            </a:fld>
            <a:endParaRPr lang="nb-NO"/>
          </a:p>
        </p:txBody>
      </p:sp>
    </p:spTree>
    <p:extLst>
      <p:ext uri="{BB962C8B-B14F-4D97-AF65-F5344CB8AC3E}">
        <p14:creationId xmlns:p14="http://schemas.microsoft.com/office/powerpoint/2010/main" val="3907373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2202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lsides innho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3D1058A-F95D-4039-BDB2-28545E3F58A1}"/>
              </a:ext>
            </a:extLst>
          </p:cNvPr>
          <p:cNvSpPr>
            <a:spLocks noGrp="1"/>
          </p:cNvSpPr>
          <p:nvPr>
            <p:ph sz="quarter" idx="17" hasCustomPrompt="1"/>
          </p:nvPr>
        </p:nvSpPr>
        <p:spPr>
          <a:xfrm>
            <a:off x="533546" y="2200275"/>
            <a:ext cx="10926922" cy="3654821"/>
          </a:xfrm>
          <a:prstGeom prst="rect">
            <a:avLst/>
          </a:prstGeom>
        </p:spPr>
        <p:txBody>
          <a:bodyPr lIns="91440" tIns="45720" rIns="91440" bIns="45720">
            <a:noAutofit/>
          </a:bodyPr>
          <a:lstStyle>
            <a:lvl1pPr marL="228600" indent="-228600" algn="l">
              <a:lnSpc>
                <a:spcPct val="90000"/>
              </a:lnSpc>
              <a:spcBef>
                <a:spcPts val="1000"/>
              </a:spcBef>
              <a:spcAft>
                <a:spcPts val="0"/>
              </a:spcAft>
              <a:buClr>
                <a:schemeClr val="accent2"/>
              </a:buClr>
              <a:buFont typeface="Arial" panose="020B0604020202020204" pitchFamily="34" charset="0"/>
              <a:buChar char="●"/>
              <a:defRPr sz="1700" b="0" i="0" u="none" cap="none">
                <a:solidFill>
                  <a:srgbClr val="000000"/>
                </a:solidFill>
                <a:latin typeface="+mn-lt"/>
              </a:defRPr>
            </a:lvl1pPr>
            <a:lvl2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2pPr>
            <a:lvl3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3pPr>
            <a:lvl4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4pPr>
            <a:lvl5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5pPr>
          </a:lstStyle>
          <a:p>
            <a:pPr lvl="0"/>
            <a:r>
              <a:rPr lang="nb-NO"/>
              <a:t>Bulletliste 01</a:t>
            </a:r>
          </a:p>
          <a:p>
            <a:pPr lvl="0"/>
            <a:r>
              <a:rPr lang="nb-NO"/>
              <a:t>Bulletliste 02</a:t>
            </a:r>
          </a:p>
          <a:p>
            <a:pPr lvl="0"/>
            <a:r>
              <a:rPr lang="nb-NO"/>
              <a:t>Bulletliste 03</a:t>
            </a:r>
          </a:p>
          <a:p>
            <a:pPr lvl="0"/>
            <a:r>
              <a:rPr lang="nb-NO"/>
              <a:t>Bulletliste 04</a:t>
            </a:r>
          </a:p>
        </p:txBody>
      </p:sp>
      <p:sp>
        <p:nvSpPr>
          <p:cNvPr id="3" name="Date Placeholder 2">
            <a:extLst>
              <a:ext uri="{FF2B5EF4-FFF2-40B4-BE49-F238E27FC236}">
                <a16:creationId xmlns:a16="http://schemas.microsoft.com/office/drawing/2014/main" id="{EB418C28-0375-4C72-BC97-7EF0D2AD59EE}"/>
              </a:ext>
            </a:extLst>
          </p:cNvPr>
          <p:cNvSpPr>
            <a:spLocks noGrp="1"/>
          </p:cNvSpPr>
          <p:nvPr>
            <p:ph type="dt" sz="half" idx="18"/>
          </p:nvPr>
        </p:nvSpPr>
        <p:spPr/>
        <p:txBody>
          <a:bodyPr/>
          <a:lstStyle/>
          <a:p>
            <a:fld id="{A7E0E7AD-B04F-4C5A-B3EA-0FDFA90BBE0E}" type="datetime1">
              <a:rPr lang="nb-NO" smtClean="0"/>
              <a:t>07.10.2026</a:t>
            </a:fld>
            <a:endParaRPr lang="nb-NO"/>
          </a:p>
        </p:txBody>
      </p:sp>
      <p:sp>
        <p:nvSpPr>
          <p:cNvPr id="7" name="Footer Placeholder 6">
            <a:extLst>
              <a:ext uri="{FF2B5EF4-FFF2-40B4-BE49-F238E27FC236}">
                <a16:creationId xmlns:a16="http://schemas.microsoft.com/office/drawing/2014/main" id="{29449842-343E-4422-A8CE-8614873D944B}"/>
              </a:ext>
            </a:extLst>
          </p:cNvPr>
          <p:cNvSpPr>
            <a:spLocks noGrp="1"/>
          </p:cNvSpPr>
          <p:nvPr>
            <p:ph type="ftr" sz="quarter" idx="19"/>
          </p:nvPr>
        </p:nvSpPr>
        <p:spPr/>
        <p:txBody>
          <a:bodyPr/>
          <a:lstStyle/>
          <a:p>
            <a:r>
              <a:rPr lang="nb-NO"/>
              <a:t>IA i sykehus</a:t>
            </a:r>
          </a:p>
        </p:txBody>
      </p:sp>
      <p:sp>
        <p:nvSpPr>
          <p:cNvPr id="9" name="Slide Number Placeholder 8">
            <a:extLst>
              <a:ext uri="{FF2B5EF4-FFF2-40B4-BE49-F238E27FC236}">
                <a16:creationId xmlns:a16="http://schemas.microsoft.com/office/drawing/2014/main" id="{D682B68F-1381-40AF-AD08-81A3F3CEB25A}"/>
              </a:ext>
            </a:extLst>
          </p:cNvPr>
          <p:cNvSpPr>
            <a:spLocks noGrp="1"/>
          </p:cNvSpPr>
          <p:nvPr>
            <p:ph type="sldNum" sz="quarter" idx="20"/>
          </p:nvPr>
        </p:nvSpPr>
        <p:spPr/>
        <p:txBody>
          <a:bodyPr/>
          <a:lstStyle/>
          <a:p>
            <a:fld id="{08F4F952-65C2-4798-96AE-B5EA57918BC2}" type="slidenum">
              <a:rPr lang="nb-NO" smtClean="0"/>
              <a:pPr/>
              <a:t>‹#›</a:t>
            </a:fld>
            <a:endParaRPr lang="nb-NO"/>
          </a:p>
        </p:txBody>
      </p:sp>
      <p:sp>
        <p:nvSpPr>
          <p:cNvPr id="10" name="Title 9">
            <a:extLst>
              <a:ext uri="{FF2B5EF4-FFF2-40B4-BE49-F238E27FC236}">
                <a16:creationId xmlns:a16="http://schemas.microsoft.com/office/drawing/2014/main" id="{D6C1F70B-8401-46A3-B6B8-3FE845EBCAB0}"/>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01597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ilde og teks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637ABF5-2FDF-4060-A660-4F85D56EE60B}"/>
              </a:ext>
            </a:extLst>
          </p:cNvPr>
          <p:cNvSpPr>
            <a:spLocks noGrp="1"/>
          </p:cNvSpPr>
          <p:nvPr>
            <p:ph type="pic" sz="quarter" idx="15"/>
          </p:nvPr>
        </p:nvSpPr>
        <p:spPr>
          <a:xfrm>
            <a:off x="0" y="1325563"/>
            <a:ext cx="12192000" cy="5532437"/>
          </a:xfrm>
          <a:solidFill>
            <a:schemeClr val="bg2"/>
          </a:solidFill>
        </p:spPr>
        <p:txBody>
          <a:bodyPr/>
          <a:lstStyle/>
          <a:p>
            <a:r>
              <a:rPr lang="nb-NO"/>
              <a:t>Klikk på ikonet for å legge til et bilde</a:t>
            </a:r>
          </a:p>
        </p:txBody>
      </p:sp>
      <p:pic>
        <p:nvPicPr>
          <p:cNvPr id="9" name="Graphic 8">
            <a:extLst>
              <a:ext uri="{FF2B5EF4-FFF2-40B4-BE49-F238E27FC236}">
                <a16:creationId xmlns:a16="http://schemas.microsoft.com/office/drawing/2014/main" id="{E01CC9CE-DCAF-4EBF-9BE7-4AF353D26A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1325563"/>
          </a:xfrm>
          <a:prstGeom prst="rect">
            <a:avLst/>
          </a:prstGeom>
        </p:spPr>
      </p:pic>
      <p:sp>
        <p:nvSpPr>
          <p:cNvPr id="2" name="Title 1">
            <a:extLst>
              <a:ext uri="{FF2B5EF4-FFF2-40B4-BE49-F238E27FC236}">
                <a16:creationId xmlns:a16="http://schemas.microsoft.com/office/drawing/2014/main" id="{453939B1-B8BB-42F7-9541-CE7E644FFEBF}"/>
              </a:ext>
            </a:extLst>
          </p:cNvPr>
          <p:cNvSpPr>
            <a:spLocks noGrp="1"/>
          </p:cNvSpPr>
          <p:nvPr>
            <p:ph type="title"/>
          </p:nvPr>
        </p:nvSpPr>
        <p:spPr/>
        <p:txBody>
          <a:bodyPr>
            <a:noAutofit/>
          </a:bodyPr>
          <a:lstStyle>
            <a:lvl1pPr>
              <a:defRPr>
                <a:solidFill>
                  <a:schemeClr val="accent1"/>
                </a:solidFill>
              </a:defRPr>
            </a:lvl1pPr>
          </a:lstStyle>
          <a:p>
            <a:r>
              <a:rPr lang="nb-NO"/>
              <a:t>Klikk for å redigere tittelstil</a:t>
            </a:r>
          </a:p>
        </p:txBody>
      </p:sp>
      <p:sp>
        <p:nvSpPr>
          <p:cNvPr id="17" name="Text Placeholder 16">
            <a:extLst>
              <a:ext uri="{FF2B5EF4-FFF2-40B4-BE49-F238E27FC236}">
                <a16:creationId xmlns:a16="http://schemas.microsoft.com/office/drawing/2014/main" id="{D4387CC1-AD21-455E-9CCC-BC0C26688A79}"/>
              </a:ext>
            </a:extLst>
          </p:cNvPr>
          <p:cNvSpPr>
            <a:spLocks noGrp="1"/>
          </p:cNvSpPr>
          <p:nvPr>
            <p:ph type="body" sz="quarter" idx="14" hasCustomPrompt="1"/>
          </p:nvPr>
        </p:nvSpPr>
        <p:spPr>
          <a:xfrm>
            <a:off x="635387" y="2768323"/>
            <a:ext cx="2520563" cy="2505034"/>
          </a:xfrm>
          <a:prstGeom prst="ellipse">
            <a:avLst/>
          </a:prstGeom>
          <a:solidFill>
            <a:schemeClr val="bg1"/>
          </a:solidFill>
        </p:spPr>
        <p:txBody>
          <a:bodyPr anchor="ctr">
            <a:noAutofit/>
          </a:bodyPr>
          <a:lstStyle>
            <a:lvl1pPr marL="0" indent="0" algn="ctr">
              <a:buNone/>
              <a:defRPr sz="18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Tekst</a:t>
            </a:r>
          </a:p>
        </p:txBody>
      </p:sp>
    </p:spTree>
    <p:extLst>
      <p:ext uri="{BB962C8B-B14F-4D97-AF65-F5344CB8AC3E}">
        <p14:creationId xmlns:p14="http://schemas.microsoft.com/office/powerpoint/2010/main" val="871711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itat rø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hasCustomPrompt="1"/>
          </p:nvPr>
        </p:nvSpPr>
        <p:spPr>
          <a:xfrm>
            <a:off x="1114425" y="466724"/>
            <a:ext cx="9963150" cy="2328863"/>
          </a:xfrm>
        </p:spPr>
        <p:txBody>
          <a:bodyPr anchor="b">
            <a:noAutofit/>
          </a:bodyPr>
          <a:lstStyle>
            <a:lvl1pPr algn="ctr">
              <a:defRPr sz="3200">
                <a:solidFill>
                  <a:schemeClr val="bg1"/>
                </a:solidFill>
              </a:defRPr>
            </a:lvl1pPr>
          </a:lstStyle>
          <a:p>
            <a:r>
              <a:rPr lang="en-US"/>
              <a:t>Sitat</a:t>
            </a:r>
            <a:endParaRPr lang="nb-NO"/>
          </a:p>
        </p:txBody>
      </p:sp>
      <p:sp>
        <p:nvSpPr>
          <p:cNvPr id="5" name="Text Placeholder 4">
            <a:extLst>
              <a:ext uri="{FF2B5EF4-FFF2-40B4-BE49-F238E27FC236}">
                <a16:creationId xmlns:a16="http://schemas.microsoft.com/office/drawing/2014/main" id="{854A0B06-91FD-486C-87D8-F4806C2F9E7C}"/>
              </a:ext>
            </a:extLst>
          </p:cNvPr>
          <p:cNvSpPr>
            <a:spLocks noGrp="1"/>
          </p:cNvSpPr>
          <p:nvPr>
            <p:ph type="body" sz="quarter" idx="10" hasCustomPrompt="1"/>
          </p:nvPr>
        </p:nvSpPr>
        <p:spPr>
          <a:xfrm>
            <a:off x="1114425" y="2795588"/>
            <a:ext cx="9963150" cy="576262"/>
          </a:xfrm>
        </p:spPr>
        <p:txBody>
          <a:bodyPr>
            <a:noAutofit/>
          </a:bodyPr>
          <a:lstStyle>
            <a:lvl1pPr marL="0" indent="0" algn="ctr">
              <a:buNone/>
              <a:defRPr sz="2000">
                <a:solidFill>
                  <a:schemeClr val="accent2">
                    <a:lumMod val="40000"/>
                    <a:lumOff val="60000"/>
                  </a:schemeClr>
                </a:solidFill>
              </a:defRPr>
            </a:lvl1pPr>
          </a:lstStyle>
          <a:p>
            <a:pPr lvl="0"/>
            <a:r>
              <a:rPr lang="nb-NO"/>
              <a:t>Referanse</a:t>
            </a:r>
          </a:p>
        </p:txBody>
      </p:sp>
      <p:cxnSp>
        <p:nvCxnSpPr>
          <p:cNvPr id="11" name="Straight Connector 10">
            <a:extLst>
              <a:ext uri="{FF2B5EF4-FFF2-40B4-BE49-F238E27FC236}">
                <a16:creationId xmlns:a16="http://schemas.microsoft.com/office/drawing/2014/main" id="{FBE900E2-386D-4B3A-A38D-B162138F47A6}"/>
              </a:ext>
            </a:extLst>
          </p:cNvPr>
          <p:cNvCxnSpPr/>
          <p:nvPr userDrawn="1"/>
        </p:nvCxnSpPr>
        <p:spPr>
          <a:xfrm>
            <a:off x="614363" y="6010275"/>
            <a:ext cx="0" cy="346075"/>
          </a:xfrm>
          <a:prstGeom prst="line">
            <a:avLst/>
          </a:prstGeom>
          <a:ln w="25400">
            <a:solidFill>
              <a:schemeClr val="accent2">
                <a:lumMod val="40000"/>
                <a:lumOff val="60000"/>
              </a:schemeClr>
            </a:solidFill>
          </a:ln>
        </p:spPr>
        <p:style>
          <a:lnRef idx="2">
            <a:schemeClr val="accent2"/>
          </a:lnRef>
          <a:fillRef idx="0">
            <a:schemeClr val="accent2"/>
          </a:fillRef>
          <a:effectRef idx="1">
            <a:schemeClr val="accent2"/>
          </a:effectRef>
          <a:fontRef idx="minor">
            <a:schemeClr val="tx1"/>
          </a:fontRef>
        </p:style>
      </p:cxnSp>
      <p:pic>
        <p:nvPicPr>
          <p:cNvPr id="6" name="Graphic 5">
            <a:extLst>
              <a:ext uri="{FF2B5EF4-FFF2-40B4-BE49-F238E27FC236}">
                <a16:creationId xmlns:a16="http://schemas.microsoft.com/office/drawing/2014/main" id="{9CAFAEA6-CA54-4EC1-A6D0-786948370F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1640" y="3589020"/>
            <a:ext cx="1173480" cy="641032"/>
          </a:xfrm>
          <a:prstGeom prst="rect">
            <a:avLst/>
          </a:prstGeom>
        </p:spPr>
      </p:pic>
      <p:sp>
        <p:nvSpPr>
          <p:cNvPr id="19" name="Date Placeholder 18">
            <a:extLst>
              <a:ext uri="{FF2B5EF4-FFF2-40B4-BE49-F238E27FC236}">
                <a16:creationId xmlns:a16="http://schemas.microsoft.com/office/drawing/2014/main" id="{3FC929FA-9035-4E07-9C03-36582DCCCD28}"/>
              </a:ext>
            </a:extLst>
          </p:cNvPr>
          <p:cNvSpPr>
            <a:spLocks noGrp="1"/>
          </p:cNvSpPr>
          <p:nvPr>
            <p:ph type="dt" sz="half" idx="11"/>
          </p:nvPr>
        </p:nvSpPr>
        <p:spPr/>
        <p:txBody>
          <a:bodyPr/>
          <a:lstStyle>
            <a:lvl1pPr>
              <a:defRPr>
                <a:solidFill>
                  <a:schemeClr val="bg1"/>
                </a:solidFill>
              </a:defRPr>
            </a:lvl1pPr>
          </a:lstStyle>
          <a:p>
            <a:fld id="{30F51E68-D628-4387-A7D2-D8D8E11D86BB}" type="datetime1">
              <a:rPr lang="nb-NO" smtClean="0"/>
              <a:pPr/>
              <a:t>07.10.2026</a:t>
            </a:fld>
            <a:endParaRPr lang="nb-NO"/>
          </a:p>
        </p:txBody>
      </p:sp>
      <p:sp>
        <p:nvSpPr>
          <p:cNvPr id="20" name="Footer Placeholder 19">
            <a:extLst>
              <a:ext uri="{FF2B5EF4-FFF2-40B4-BE49-F238E27FC236}">
                <a16:creationId xmlns:a16="http://schemas.microsoft.com/office/drawing/2014/main" id="{890996D1-2FA7-4FAC-B8D6-D262112E4836}"/>
              </a:ext>
            </a:extLst>
          </p:cNvPr>
          <p:cNvSpPr>
            <a:spLocks noGrp="1"/>
          </p:cNvSpPr>
          <p:nvPr>
            <p:ph type="ftr" sz="quarter" idx="12"/>
          </p:nvPr>
        </p:nvSpPr>
        <p:spPr/>
        <p:txBody>
          <a:bodyPr/>
          <a:lstStyle>
            <a:lvl1pPr>
              <a:defRPr>
                <a:solidFill>
                  <a:schemeClr val="bg1"/>
                </a:solidFill>
              </a:defRPr>
            </a:lvl1pPr>
          </a:lstStyle>
          <a:p>
            <a:r>
              <a:rPr lang="nb-NO"/>
              <a:t>IA i sykehus</a:t>
            </a:r>
          </a:p>
        </p:txBody>
      </p:sp>
      <p:sp>
        <p:nvSpPr>
          <p:cNvPr id="21" name="Slide Number Placeholder 20">
            <a:extLst>
              <a:ext uri="{FF2B5EF4-FFF2-40B4-BE49-F238E27FC236}">
                <a16:creationId xmlns:a16="http://schemas.microsoft.com/office/drawing/2014/main" id="{D1061D7D-F286-4F79-8E58-B65B8F99AC29}"/>
              </a:ext>
            </a:extLst>
          </p:cNvPr>
          <p:cNvSpPr>
            <a:spLocks noGrp="1"/>
          </p:cNvSpPr>
          <p:nvPr>
            <p:ph type="sldNum" sz="quarter" idx="13"/>
          </p:nvPr>
        </p:nvSpPr>
        <p:spPr/>
        <p:txBody>
          <a:bodyPr/>
          <a:lstStyle>
            <a:lvl1pPr>
              <a:defRPr>
                <a:solidFill>
                  <a:schemeClr val="bg1"/>
                </a:solidFill>
              </a:defRPr>
            </a:lvl1pPr>
          </a:lstStyle>
          <a:p>
            <a:fld id="{08F4F952-65C2-4798-96AE-B5EA57918BC2}" type="slidenum">
              <a:rPr lang="nb-NO" smtClean="0"/>
              <a:pPr/>
              <a:t>‹#›</a:t>
            </a:fld>
            <a:endParaRPr lang="nb-NO"/>
          </a:p>
        </p:txBody>
      </p:sp>
    </p:spTree>
    <p:extLst>
      <p:ext uri="{BB962C8B-B14F-4D97-AF65-F5344CB8AC3E}">
        <p14:creationId xmlns:p14="http://schemas.microsoft.com/office/powerpoint/2010/main" val="606197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itat mø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hasCustomPrompt="1"/>
          </p:nvPr>
        </p:nvSpPr>
        <p:spPr>
          <a:xfrm>
            <a:off x="1114425" y="466724"/>
            <a:ext cx="9963150" cy="2328863"/>
          </a:xfrm>
        </p:spPr>
        <p:txBody>
          <a:bodyPr anchor="b">
            <a:noAutofit/>
          </a:bodyPr>
          <a:lstStyle>
            <a:lvl1pPr algn="ctr">
              <a:defRPr sz="3200">
                <a:solidFill>
                  <a:schemeClr val="bg1"/>
                </a:solidFill>
              </a:defRPr>
            </a:lvl1pPr>
          </a:lstStyle>
          <a:p>
            <a:r>
              <a:rPr lang="en-US"/>
              <a:t>Sitat</a:t>
            </a:r>
            <a:endParaRPr lang="nb-NO"/>
          </a:p>
        </p:txBody>
      </p:sp>
      <p:sp>
        <p:nvSpPr>
          <p:cNvPr id="5" name="Text Placeholder 4">
            <a:extLst>
              <a:ext uri="{FF2B5EF4-FFF2-40B4-BE49-F238E27FC236}">
                <a16:creationId xmlns:a16="http://schemas.microsoft.com/office/drawing/2014/main" id="{854A0B06-91FD-486C-87D8-F4806C2F9E7C}"/>
              </a:ext>
            </a:extLst>
          </p:cNvPr>
          <p:cNvSpPr>
            <a:spLocks noGrp="1"/>
          </p:cNvSpPr>
          <p:nvPr>
            <p:ph type="body" sz="quarter" idx="10" hasCustomPrompt="1"/>
          </p:nvPr>
        </p:nvSpPr>
        <p:spPr>
          <a:xfrm>
            <a:off x="1114425" y="2795588"/>
            <a:ext cx="9963150" cy="576262"/>
          </a:xfrm>
        </p:spPr>
        <p:txBody>
          <a:bodyPr>
            <a:noAutofit/>
          </a:bodyPr>
          <a:lstStyle>
            <a:lvl1pPr marL="0" indent="0" algn="ctr">
              <a:buNone/>
              <a:defRPr sz="2000">
                <a:solidFill>
                  <a:srgbClr val="62BBBE"/>
                </a:solidFill>
              </a:defRPr>
            </a:lvl1pPr>
          </a:lstStyle>
          <a:p>
            <a:pPr lvl="0"/>
            <a:r>
              <a:rPr lang="nb-NO"/>
              <a:t>Referanse</a:t>
            </a:r>
          </a:p>
        </p:txBody>
      </p:sp>
      <p:cxnSp>
        <p:nvCxnSpPr>
          <p:cNvPr id="11" name="Straight Connector 10">
            <a:extLst>
              <a:ext uri="{FF2B5EF4-FFF2-40B4-BE49-F238E27FC236}">
                <a16:creationId xmlns:a16="http://schemas.microsoft.com/office/drawing/2014/main" id="{FBE900E2-386D-4B3A-A38D-B162138F47A6}"/>
              </a:ext>
            </a:extLst>
          </p:cNvPr>
          <p:cNvCxnSpPr/>
          <p:nvPr userDrawn="1"/>
        </p:nvCxnSpPr>
        <p:spPr>
          <a:xfrm>
            <a:off x="614363" y="6010275"/>
            <a:ext cx="0" cy="346075"/>
          </a:xfrm>
          <a:prstGeom prst="line">
            <a:avLst/>
          </a:prstGeom>
          <a:ln w="25400">
            <a:solidFill>
              <a:schemeClr val="accent2"/>
            </a:solidFill>
          </a:ln>
        </p:spPr>
        <p:style>
          <a:lnRef idx="2">
            <a:schemeClr val="accent2"/>
          </a:lnRef>
          <a:fillRef idx="0">
            <a:schemeClr val="accent2"/>
          </a:fillRef>
          <a:effectRef idx="1">
            <a:schemeClr val="accent2"/>
          </a:effectRef>
          <a:fontRef idx="minor">
            <a:schemeClr val="tx1"/>
          </a:fontRef>
        </p:style>
      </p:cxnSp>
      <p:pic>
        <p:nvPicPr>
          <p:cNvPr id="6" name="Graphic 5">
            <a:extLst>
              <a:ext uri="{FF2B5EF4-FFF2-40B4-BE49-F238E27FC236}">
                <a16:creationId xmlns:a16="http://schemas.microsoft.com/office/drawing/2014/main" id="{9CAFAEA6-CA54-4EC1-A6D0-786948370F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1640" y="3589020"/>
            <a:ext cx="1173480" cy="641032"/>
          </a:xfrm>
          <a:prstGeom prst="rect">
            <a:avLst/>
          </a:prstGeom>
        </p:spPr>
      </p:pic>
      <p:sp>
        <p:nvSpPr>
          <p:cNvPr id="7" name="Date Placeholder 6">
            <a:extLst>
              <a:ext uri="{FF2B5EF4-FFF2-40B4-BE49-F238E27FC236}">
                <a16:creationId xmlns:a16="http://schemas.microsoft.com/office/drawing/2014/main" id="{99BFA26C-8083-4871-BD94-49155C5B6276}"/>
              </a:ext>
            </a:extLst>
          </p:cNvPr>
          <p:cNvSpPr>
            <a:spLocks noGrp="1"/>
          </p:cNvSpPr>
          <p:nvPr>
            <p:ph type="dt" sz="half" idx="11"/>
          </p:nvPr>
        </p:nvSpPr>
        <p:spPr/>
        <p:txBody>
          <a:bodyPr/>
          <a:lstStyle>
            <a:lvl1pPr>
              <a:defRPr>
                <a:solidFill>
                  <a:schemeClr val="bg1"/>
                </a:solidFill>
              </a:defRPr>
            </a:lvl1pPr>
          </a:lstStyle>
          <a:p>
            <a:fld id="{5DAA3C8A-B2CD-4EC5-A80A-26CB921C64E7}" type="datetime1">
              <a:rPr lang="nb-NO" smtClean="0"/>
              <a:pPr/>
              <a:t>07.10.2026</a:t>
            </a:fld>
            <a:endParaRPr lang="nb-NO"/>
          </a:p>
        </p:txBody>
      </p:sp>
      <p:sp>
        <p:nvSpPr>
          <p:cNvPr id="8" name="Footer Placeholder 7">
            <a:extLst>
              <a:ext uri="{FF2B5EF4-FFF2-40B4-BE49-F238E27FC236}">
                <a16:creationId xmlns:a16="http://schemas.microsoft.com/office/drawing/2014/main" id="{628C2287-9836-4ACD-B459-83AC5023A8D1}"/>
              </a:ext>
            </a:extLst>
          </p:cNvPr>
          <p:cNvSpPr>
            <a:spLocks noGrp="1"/>
          </p:cNvSpPr>
          <p:nvPr>
            <p:ph type="ftr" sz="quarter" idx="12"/>
          </p:nvPr>
        </p:nvSpPr>
        <p:spPr/>
        <p:txBody>
          <a:bodyPr/>
          <a:lstStyle>
            <a:lvl1pPr>
              <a:defRPr>
                <a:solidFill>
                  <a:schemeClr val="bg1"/>
                </a:solidFill>
              </a:defRPr>
            </a:lvl1pPr>
          </a:lstStyle>
          <a:p>
            <a:r>
              <a:rPr lang="nb-NO"/>
              <a:t>IA i sykehus</a:t>
            </a:r>
          </a:p>
        </p:txBody>
      </p:sp>
      <p:sp>
        <p:nvSpPr>
          <p:cNvPr id="9" name="Slide Number Placeholder 8">
            <a:extLst>
              <a:ext uri="{FF2B5EF4-FFF2-40B4-BE49-F238E27FC236}">
                <a16:creationId xmlns:a16="http://schemas.microsoft.com/office/drawing/2014/main" id="{E435376B-6157-4EA1-AF9A-7007954D9CC3}"/>
              </a:ext>
            </a:extLst>
          </p:cNvPr>
          <p:cNvSpPr>
            <a:spLocks noGrp="1"/>
          </p:cNvSpPr>
          <p:nvPr>
            <p:ph type="sldNum" sz="quarter" idx="13"/>
          </p:nvPr>
        </p:nvSpPr>
        <p:spPr/>
        <p:txBody>
          <a:bodyPr/>
          <a:lstStyle>
            <a:lvl1pPr>
              <a:defRPr>
                <a:solidFill>
                  <a:schemeClr val="bg1"/>
                </a:solidFill>
              </a:defRPr>
            </a:lvl1pPr>
          </a:lstStyle>
          <a:p>
            <a:fld id="{08F4F952-65C2-4798-96AE-B5EA57918BC2}" type="slidenum">
              <a:rPr lang="nb-NO" smtClean="0"/>
              <a:pPr/>
              <a:t>‹#›</a:t>
            </a:fld>
            <a:endParaRPr lang="nb-NO"/>
          </a:p>
        </p:txBody>
      </p:sp>
    </p:spTree>
    <p:extLst>
      <p:ext uri="{BB962C8B-B14F-4D97-AF65-F5344CB8AC3E}">
        <p14:creationId xmlns:p14="http://schemas.microsoft.com/office/powerpoint/2010/main" val="305009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 tekstboks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p:nvPr>
        </p:nvSpPr>
        <p:spPr/>
        <p:txBody>
          <a:bodyPr>
            <a:noAutofit/>
          </a:bodyPr>
          <a:lstStyle>
            <a:lvl1pPr>
              <a:defRPr>
                <a:solidFill>
                  <a:schemeClr val="accent1"/>
                </a:solidFill>
              </a:defRPr>
            </a:lvl1pPr>
          </a:lstStyle>
          <a:p>
            <a:r>
              <a:rPr lang="nb-NO"/>
              <a:t>Klikk for å redigere tittelstil</a:t>
            </a:r>
          </a:p>
        </p:txBody>
      </p:sp>
      <p:sp>
        <p:nvSpPr>
          <p:cNvPr id="4" name="Date Placeholder 3">
            <a:extLst>
              <a:ext uri="{FF2B5EF4-FFF2-40B4-BE49-F238E27FC236}">
                <a16:creationId xmlns:a16="http://schemas.microsoft.com/office/drawing/2014/main" id="{5AE182CD-EB4E-4417-9B02-8F39722C4E7B}"/>
              </a:ext>
            </a:extLst>
          </p:cNvPr>
          <p:cNvSpPr>
            <a:spLocks noGrp="1"/>
          </p:cNvSpPr>
          <p:nvPr>
            <p:ph type="dt" sz="half" idx="10"/>
          </p:nvPr>
        </p:nvSpPr>
        <p:spPr/>
        <p:txBody>
          <a:bodyPr/>
          <a:lstStyle/>
          <a:p>
            <a:fld id="{310A9BF4-1DA8-45B5-ABC8-7A516DDA3D76}" type="datetime1">
              <a:rPr lang="nb-NO" smtClean="0"/>
              <a:t>07.10.2026</a:t>
            </a:fld>
            <a:endParaRPr lang="nb-NO"/>
          </a:p>
        </p:txBody>
      </p:sp>
      <p:sp>
        <p:nvSpPr>
          <p:cNvPr id="5" name="Footer Placeholder 4">
            <a:extLst>
              <a:ext uri="{FF2B5EF4-FFF2-40B4-BE49-F238E27FC236}">
                <a16:creationId xmlns:a16="http://schemas.microsoft.com/office/drawing/2014/main" id="{F8A2F531-75AF-4C0F-9ECF-4A57B65E3865}"/>
              </a:ext>
            </a:extLst>
          </p:cNvPr>
          <p:cNvSpPr>
            <a:spLocks noGrp="1"/>
          </p:cNvSpPr>
          <p:nvPr>
            <p:ph type="ftr" sz="quarter" idx="11"/>
          </p:nvPr>
        </p:nvSpPr>
        <p:spPr/>
        <p:txBody>
          <a:bodyPr/>
          <a:lstStyle/>
          <a:p>
            <a:r>
              <a:rPr lang="nb-NO"/>
              <a:t>IA i sykehus</a:t>
            </a:r>
          </a:p>
        </p:txBody>
      </p:sp>
      <p:sp>
        <p:nvSpPr>
          <p:cNvPr id="6" name="Slide Number Placeholder 5">
            <a:extLst>
              <a:ext uri="{FF2B5EF4-FFF2-40B4-BE49-F238E27FC236}">
                <a16:creationId xmlns:a16="http://schemas.microsoft.com/office/drawing/2014/main" id="{F2990125-F48A-40CE-9A87-03BE2BFF74F2}"/>
              </a:ext>
            </a:extLst>
          </p:cNvPr>
          <p:cNvSpPr>
            <a:spLocks noGrp="1"/>
          </p:cNvSpPr>
          <p:nvPr>
            <p:ph type="sldNum" sz="quarter" idx="12"/>
          </p:nvPr>
        </p:nvSpPr>
        <p:spPr/>
        <p:txBody>
          <a:bodyPr/>
          <a:lstStyle/>
          <a:p>
            <a:fld id="{08F4F952-65C2-4798-96AE-B5EA57918BC2}" type="slidenum">
              <a:rPr lang="nb-NO" smtClean="0"/>
              <a:t>‹#›</a:t>
            </a:fld>
            <a:endParaRPr lang="nb-NO"/>
          </a:p>
        </p:txBody>
      </p:sp>
      <p:sp>
        <p:nvSpPr>
          <p:cNvPr id="8" name="Plassholder for tekst 7">
            <a:extLst>
              <a:ext uri="{FF2B5EF4-FFF2-40B4-BE49-F238E27FC236}">
                <a16:creationId xmlns:a16="http://schemas.microsoft.com/office/drawing/2014/main" id="{3C74A189-F2F9-4905-A60B-66FB41EDF8B5}"/>
              </a:ext>
            </a:extLst>
          </p:cNvPr>
          <p:cNvSpPr>
            <a:spLocks noGrp="1"/>
          </p:cNvSpPr>
          <p:nvPr>
            <p:ph type="body" sz="quarter" idx="20" hasCustomPrompt="1"/>
          </p:nvPr>
        </p:nvSpPr>
        <p:spPr>
          <a:xfrm>
            <a:off x="1739054" y="2222979"/>
            <a:ext cx="2520564" cy="2505034"/>
          </a:xfrm>
          <a:prstGeom prst="ellipse">
            <a:avLst/>
          </a:prstGeom>
          <a:solidFill>
            <a:srgbClr val="62BBBE"/>
          </a:solidFill>
        </p:spPr>
        <p:txBody>
          <a:bodyPr anchor="ctr"/>
          <a:lstStyle>
            <a:lvl1pPr marL="0" indent="0" algn="ctr">
              <a:buFont typeface="Open Sans" panose="020B0606030504020204" pitchFamily="34" charset="0"/>
              <a:buChar char="​"/>
              <a:defRPr sz="2600" b="1">
                <a:solidFill>
                  <a:schemeClr val="bg1"/>
                </a:solidFill>
              </a:defRPr>
            </a:lvl1pPr>
            <a:lvl2pPr marL="0" indent="0" algn="ctr">
              <a:buFont typeface="Open Sans" panose="020B0606030504020204" pitchFamily="34" charset="0"/>
              <a:buChar char="​"/>
              <a:defRPr sz="1600">
                <a:solidFill>
                  <a:schemeClr val="bg1"/>
                </a:solidFill>
              </a:defRPr>
            </a:lvl2pPr>
            <a:lvl3pPr algn="ctr">
              <a:defRPr/>
            </a:lvl3pPr>
            <a:lvl4pPr algn="ctr">
              <a:defRPr/>
            </a:lvl4pPr>
            <a:lvl5pPr algn="ctr">
              <a:defRPr/>
            </a:lvl5pPr>
          </a:lstStyle>
          <a:p>
            <a:pPr lvl="0"/>
            <a:r>
              <a:rPr lang="nb-NO"/>
              <a:t>Fakta</a:t>
            </a:r>
          </a:p>
          <a:p>
            <a:pPr lvl="1"/>
            <a:r>
              <a:rPr lang="nb-NO"/>
              <a:t>Tekst inn her</a:t>
            </a:r>
          </a:p>
        </p:txBody>
      </p:sp>
      <p:sp>
        <p:nvSpPr>
          <p:cNvPr id="14" name="Plassholder for tekst 7">
            <a:extLst>
              <a:ext uri="{FF2B5EF4-FFF2-40B4-BE49-F238E27FC236}">
                <a16:creationId xmlns:a16="http://schemas.microsoft.com/office/drawing/2014/main" id="{BF793EF0-0826-4D35-9EA1-89DCD2461E48}"/>
              </a:ext>
            </a:extLst>
          </p:cNvPr>
          <p:cNvSpPr>
            <a:spLocks noGrp="1"/>
          </p:cNvSpPr>
          <p:nvPr>
            <p:ph type="body" sz="quarter" idx="22" hasCustomPrompt="1"/>
          </p:nvPr>
        </p:nvSpPr>
        <p:spPr>
          <a:xfrm>
            <a:off x="7932378" y="2222979"/>
            <a:ext cx="2520564" cy="2505034"/>
          </a:xfrm>
          <a:prstGeom prst="ellipse">
            <a:avLst/>
          </a:prstGeom>
          <a:solidFill>
            <a:schemeClr val="accent2"/>
          </a:solidFill>
        </p:spPr>
        <p:txBody>
          <a:bodyPr anchor="ctr"/>
          <a:lstStyle>
            <a:lvl1pPr marL="0" indent="0" algn="ctr">
              <a:buFont typeface="Open Sans" panose="020B0606030504020204" pitchFamily="34" charset="0"/>
              <a:buChar char="​"/>
              <a:defRPr sz="2600" b="1">
                <a:solidFill>
                  <a:schemeClr val="bg1"/>
                </a:solidFill>
              </a:defRPr>
            </a:lvl1pPr>
            <a:lvl2pPr marL="0" indent="0" algn="ctr">
              <a:buFont typeface="Open Sans" panose="020B0606030504020204" pitchFamily="34" charset="0"/>
              <a:buChar char="​"/>
              <a:defRPr sz="1600">
                <a:solidFill>
                  <a:schemeClr val="bg1"/>
                </a:solidFill>
              </a:defRPr>
            </a:lvl2pPr>
            <a:lvl3pPr algn="ctr">
              <a:defRPr/>
            </a:lvl3pPr>
            <a:lvl4pPr algn="ctr">
              <a:defRPr/>
            </a:lvl4pPr>
            <a:lvl5pPr algn="ctr">
              <a:defRPr/>
            </a:lvl5pPr>
          </a:lstStyle>
          <a:p>
            <a:pPr lvl="0"/>
            <a:r>
              <a:rPr lang="nb-NO"/>
              <a:t>Fakta</a:t>
            </a:r>
          </a:p>
          <a:p>
            <a:pPr lvl="1"/>
            <a:r>
              <a:rPr lang="nb-NO"/>
              <a:t>Tekst inn her</a:t>
            </a:r>
          </a:p>
        </p:txBody>
      </p:sp>
      <p:sp>
        <p:nvSpPr>
          <p:cNvPr id="15" name="Plassholder for tekst 7">
            <a:extLst>
              <a:ext uri="{FF2B5EF4-FFF2-40B4-BE49-F238E27FC236}">
                <a16:creationId xmlns:a16="http://schemas.microsoft.com/office/drawing/2014/main" id="{9F67C51B-4EF2-4913-BA4F-209A0F3ED263}"/>
              </a:ext>
            </a:extLst>
          </p:cNvPr>
          <p:cNvSpPr>
            <a:spLocks noGrp="1"/>
          </p:cNvSpPr>
          <p:nvPr>
            <p:ph type="body" sz="quarter" idx="21" hasCustomPrompt="1"/>
          </p:nvPr>
        </p:nvSpPr>
        <p:spPr>
          <a:xfrm>
            <a:off x="4835717" y="2207542"/>
            <a:ext cx="2520564" cy="2505034"/>
          </a:xfrm>
          <a:prstGeom prst="ellipse">
            <a:avLst/>
          </a:prstGeom>
          <a:solidFill>
            <a:schemeClr val="accent1"/>
          </a:solidFill>
        </p:spPr>
        <p:txBody>
          <a:bodyPr anchor="ctr"/>
          <a:lstStyle>
            <a:lvl1pPr marL="0" indent="0" algn="ctr">
              <a:buFont typeface="Open Sans" panose="020B0606030504020204" pitchFamily="34" charset="0"/>
              <a:buChar char="​"/>
              <a:defRPr sz="2600" b="1">
                <a:solidFill>
                  <a:schemeClr val="bg1"/>
                </a:solidFill>
              </a:defRPr>
            </a:lvl1pPr>
            <a:lvl2pPr marL="0" indent="0" algn="ctr">
              <a:buFont typeface="Open Sans" panose="020B0606030504020204" pitchFamily="34" charset="0"/>
              <a:buChar char="​"/>
              <a:defRPr sz="1600">
                <a:solidFill>
                  <a:schemeClr val="bg1"/>
                </a:solidFill>
              </a:defRPr>
            </a:lvl2pPr>
            <a:lvl3pPr algn="ctr">
              <a:defRPr/>
            </a:lvl3pPr>
            <a:lvl4pPr algn="ctr">
              <a:defRPr/>
            </a:lvl4pPr>
            <a:lvl5pPr algn="ctr">
              <a:defRPr/>
            </a:lvl5pPr>
          </a:lstStyle>
          <a:p>
            <a:pPr lvl="0"/>
            <a:r>
              <a:rPr lang="nb-NO"/>
              <a:t>Fakta</a:t>
            </a:r>
          </a:p>
          <a:p>
            <a:pPr lvl="1"/>
            <a:r>
              <a:rPr lang="nb-NO"/>
              <a:t>Tekst inn her</a:t>
            </a:r>
          </a:p>
        </p:txBody>
      </p:sp>
      <p:pic>
        <p:nvPicPr>
          <p:cNvPr id="3" name="Grafikk 2">
            <a:extLst>
              <a:ext uri="{FF2B5EF4-FFF2-40B4-BE49-F238E27FC236}">
                <a16:creationId xmlns:a16="http://schemas.microsoft.com/office/drawing/2014/main" id="{B9B3A8D5-02EB-423E-94A6-6C84B35913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461" y="-1865"/>
            <a:ext cx="1111641" cy="1351071"/>
          </a:xfrm>
          <a:prstGeom prst="rect">
            <a:avLst/>
          </a:prstGeom>
        </p:spPr>
      </p:pic>
      <p:cxnSp>
        <p:nvCxnSpPr>
          <p:cNvPr id="10" name="Straight Connector 11">
            <a:extLst>
              <a:ext uri="{FF2B5EF4-FFF2-40B4-BE49-F238E27FC236}">
                <a16:creationId xmlns:a16="http://schemas.microsoft.com/office/drawing/2014/main" id="{B4354697-BEB3-42F1-BD86-1B3ABA6A2279}"/>
              </a:ext>
            </a:extLst>
          </p:cNvPr>
          <p:cNvCxnSpPr/>
          <p:nvPr userDrawn="1"/>
        </p:nvCxnSpPr>
        <p:spPr>
          <a:xfrm>
            <a:off x="614363" y="6010275"/>
            <a:ext cx="0" cy="346075"/>
          </a:xfrm>
          <a:prstGeom prst="line">
            <a:avLst/>
          </a:prstGeom>
          <a:ln w="25400"/>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8795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ten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hasCustomPrompt="1"/>
          </p:nvPr>
        </p:nvSpPr>
        <p:spPr>
          <a:xfrm>
            <a:off x="1114425" y="466724"/>
            <a:ext cx="9963150" cy="2962276"/>
          </a:xfrm>
        </p:spPr>
        <p:txBody>
          <a:bodyPr anchor="b">
            <a:noAutofit/>
          </a:bodyPr>
          <a:lstStyle>
            <a:lvl1pPr algn="ctr">
              <a:defRPr sz="5200">
                <a:solidFill>
                  <a:schemeClr val="bg1"/>
                </a:solidFill>
              </a:defRPr>
            </a:lvl1pPr>
          </a:lstStyle>
          <a:p>
            <a:r>
              <a:rPr lang="en-US"/>
              <a:t>Takk for oppmerksomheten</a:t>
            </a:r>
            <a:endParaRPr lang="nb-NO"/>
          </a:p>
        </p:txBody>
      </p:sp>
      <p:sp>
        <p:nvSpPr>
          <p:cNvPr id="5" name="Text Placeholder 4">
            <a:extLst>
              <a:ext uri="{FF2B5EF4-FFF2-40B4-BE49-F238E27FC236}">
                <a16:creationId xmlns:a16="http://schemas.microsoft.com/office/drawing/2014/main" id="{854A0B06-91FD-486C-87D8-F4806C2F9E7C}"/>
              </a:ext>
            </a:extLst>
          </p:cNvPr>
          <p:cNvSpPr>
            <a:spLocks noGrp="1"/>
          </p:cNvSpPr>
          <p:nvPr>
            <p:ph type="body" sz="quarter" idx="10" hasCustomPrompt="1"/>
          </p:nvPr>
        </p:nvSpPr>
        <p:spPr>
          <a:xfrm>
            <a:off x="1114425" y="3543300"/>
            <a:ext cx="9963150" cy="519114"/>
          </a:xfrm>
        </p:spPr>
        <p:txBody>
          <a:bodyPr>
            <a:noAutofit/>
          </a:bodyPr>
          <a:lstStyle>
            <a:lvl1pPr marL="0" indent="0" algn="ctr">
              <a:buNone/>
              <a:defRPr sz="2800">
                <a:solidFill>
                  <a:srgbClr val="62BBBE"/>
                </a:solidFill>
              </a:defRPr>
            </a:lvl1pPr>
          </a:lstStyle>
          <a:p>
            <a:pPr lvl="0"/>
            <a:r>
              <a:rPr lang="nb-NO"/>
              <a:t>www.nettadresse.no</a:t>
            </a:r>
          </a:p>
        </p:txBody>
      </p:sp>
    </p:spTree>
    <p:extLst>
      <p:ext uri="{BB962C8B-B14F-4D97-AF65-F5344CB8AC3E}">
        <p14:creationId xmlns:p14="http://schemas.microsoft.com/office/powerpoint/2010/main" val="4019274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B33E8C-77AA-45CF-BAED-72698ECB8677}"/>
              </a:ext>
            </a:extLst>
          </p:cNvPr>
          <p:cNvCxnSpPr>
            <a:cxnSpLocks/>
          </p:cNvCxnSpPr>
          <p:nvPr userDrawn="1"/>
        </p:nvCxnSpPr>
        <p:spPr>
          <a:xfrm>
            <a:off x="6096000" y="1829496"/>
            <a:ext cx="0" cy="4294800"/>
          </a:xfrm>
          <a:prstGeom prst="line">
            <a:avLst/>
          </a:prstGeom>
          <a:ln w="6350">
            <a:solidFill>
              <a:srgbClr val="B1B2B3"/>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59999" y="1829496"/>
            <a:ext cx="5558400" cy="4296001"/>
          </a:xfrm>
        </p:spPr>
        <p:txBody>
          <a:bodyPr/>
          <a:lstStyle>
            <a:lvl1pPr>
              <a:defRPr/>
            </a:lvl1pPr>
            <a:lvl5pPr>
              <a:defRPr/>
            </a:lvl5pPr>
          </a:lstStyle>
          <a:p>
            <a:pPr lvl="0"/>
            <a:r>
              <a:rPr lang="en-GB" noProof="0"/>
              <a:t>Click to add text </a:t>
            </a:r>
            <a:br>
              <a:rPr lang="en-GB" noProof="0"/>
            </a:br>
            <a:r>
              <a:rPr lang="en-GB" noProof="0"/>
              <a:t>Enter &amp; TAB for next text level</a:t>
            </a:r>
            <a:br>
              <a:rPr lang="en-GB" noProof="0"/>
            </a:br>
            <a:r>
              <a:rPr lang="en-GB" noProof="0"/>
              <a:t>SHIFT+TAB to go back in levels</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274799" y="1829496"/>
            <a:ext cx="5558400" cy="4294800"/>
          </a:xfrm>
        </p:spPr>
        <p:txBody>
          <a:bodyPr/>
          <a:lstStyle>
            <a:lvl1pPr>
              <a:defRPr/>
            </a:lvl1pPr>
            <a:lvl5pPr>
              <a:defRPr/>
            </a:lvl5pPr>
          </a:lstStyle>
          <a:p>
            <a:pPr lvl="0"/>
            <a:r>
              <a:rPr lang="en-GB" noProof="0"/>
              <a:t>Click to add text </a:t>
            </a:r>
            <a:br>
              <a:rPr lang="en-GB" noProof="0"/>
            </a:br>
            <a:r>
              <a:rPr lang="en-GB" noProof="0"/>
              <a:t>Enter &amp; TAB for next text level</a:t>
            </a:r>
            <a:br>
              <a:rPr lang="en-GB" noProof="0"/>
            </a:br>
            <a:r>
              <a:rPr lang="en-GB" noProof="0"/>
              <a:t>SHIFT+TAB to go back in levels</a:t>
            </a:r>
            <a:endParaRPr lang="en-GB"/>
          </a:p>
          <a:p>
            <a:pPr lvl="1"/>
            <a:r>
              <a:rPr lang="en-GB"/>
              <a:t>Second level</a:t>
            </a:r>
          </a:p>
          <a:p>
            <a:pPr lvl="2"/>
            <a:r>
              <a:rPr lang="en-GB"/>
              <a:t>Third level</a:t>
            </a:r>
          </a:p>
          <a:p>
            <a:pPr lvl="3"/>
            <a:r>
              <a:rPr lang="en-GB"/>
              <a:t>Fourth level</a:t>
            </a:r>
          </a:p>
          <a:p>
            <a:pPr lvl="4"/>
            <a:r>
              <a:rPr lang="en-GB"/>
              <a:t>Fifth level</a:t>
            </a:r>
          </a:p>
          <a:p>
            <a:pPr lvl="5"/>
            <a:r>
              <a:rPr lang="en-GB" noProof="0"/>
              <a:t>6</a:t>
            </a:r>
          </a:p>
          <a:p>
            <a:pPr lvl="6"/>
            <a:r>
              <a:rPr lang="en-GB" noProof="0"/>
              <a:t>7</a:t>
            </a:r>
          </a:p>
          <a:p>
            <a:pPr lvl="7"/>
            <a:r>
              <a:rPr lang="en-GB" noProof="0"/>
              <a:t>8</a:t>
            </a:r>
          </a:p>
          <a:p>
            <a:pPr lvl="8"/>
            <a:r>
              <a:rPr lang="en-GB" noProof="0"/>
              <a:t>9</a:t>
            </a:r>
            <a:endParaRPr lang="en-GB"/>
          </a:p>
        </p:txBody>
      </p:sp>
      <p:sp>
        <p:nvSpPr>
          <p:cNvPr id="6" name="Date Placeholder 5">
            <a:extLst>
              <a:ext uri="{FF2B5EF4-FFF2-40B4-BE49-F238E27FC236}">
                <a16:creationId xmlns:a16="http://schemas.microsoft.com/office/drawing/2014/main" id="{F54D13B6-5D47-4342-AE7D-6E53AE9D62A4}"/>
              </a:ext>
            </a:extLst>
          </p:cNvPr>
          <p:cNvSpPr>
            <a:spLocks noGrp="1"/>
          </p:cNvSpPr>
          <p:nvPr>
            <p:ph type="dt" sz="half" idx="10"/>
          </p:nvPr>
        </p:nvSpPr>
        <p:spPr/>
        <p:txBody>
          <a:bodyPr/>
          <a:lstStyle/>
          <a:p>
            <a:fld id="{1B4C9864-BFD0-4574-B370-8DFD1BF6363B}" type="datetime1">
              <a:rPr lang="en-GB" smtClean="0"/>
              <a:t>07/10/2026</a:t>
            </a:fld>
            <a:endParaRPr lang="en-GB"/>
          </a:p>
        </p:txBody>
      </p:sp>
      <p:sp>
        <p:nvSpPr>
          <p:cNvPr id="12" name="Footer Placeholder 11">
            <a:extLst>
              <a:ext uri="{FF2B5EF4-FFF2-40B4-BE49-F238E27FC236}">
                <a16:creationId xmlns:a16="http://schemas.microsoft.com/office/drawing/2014/main" id="{04AC3241-D38F-486C-A52D-8F4AF51C70A7}"/>
              </a:ext>
            </a:extLst>
          </p:cNvPr>
          <p:cNvSpPr>
            <a:spLocks noGrp="1"/>
          </p:cNvSpPr>
          <p:nvPr>
            <p:ph type="ftr" sz="quarter" idx="11"/>
          </p:nvPr>
        </p:nvSpPr>
        <p:spPr/>
        <p:txBody>
          <a:bodyPr/>
          <a:lstStyle/>
          <a:p>
            <a:endParaRPr lang="en-GB"/>
          </a:p>
        </p:txBody>
      </p:sp>
      <p:sp>
        <p:nvSpPr>
          <p:cNvPr id="13" name="Slide Number Placeholder 12">
            <a:extLst>
              <a:ext uri="{FF2B5EF4-FFF2-40B4-BE49-F238E27FC236}">
                <a16:creationId xmlns:a16="http://schemas.microsoft.com/office/drawing/2014/main" id="{BFA9F9E2-0E4E-4885-BB6E-89C9B4A00F5C}"/>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4" name="Title 3">
            <a:extLst>
              <a:ext uri="{FF2B5EF4-FFF2-40B4-BE49-F238E27FC236}">
                <a16:creationId xmlns:a16="http://schemas.microsoft.com/office/drawing/2014/main" id="{84077399-E20C-4E2D-ABA6-E98BC4B1451C}"/>
              </a:ext>
            </a:extLst>
          </p:cNvPr>
          <p:cNvSpPr>
            <a:spLocks noGrp="1"/>
          </p:cNvSpPr>
          <p:nvPr>
            <p:ph type="title" hasCustomPrompt="1"/>
          </p:nvPr>
        </p:nvSpPr>
        <p:spPr/>
        <p:txBody>
          <a:bodyPr/>
          <a:lstStyle/>
          <a:p>
            <a:r>
              <a:rPr lang="en-GB" noProof="0"/>
              <a:t>Click to add title</a:t>
            </a:r>
            <a:endParaRPr lang="en-GB"/>
          </a:p>
        </p:txBody>
      </p:sp>
    </p:spTree>
    <p:extLst>
      <p:ext uri="{BB962C8B-B14F-4D97-AF65-F5344CB8AC3E}">
        <p14:creationId xmlns:p14="http://schemas.microsoft.com/office/powerpoint/2010/main" val="513801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chemeClr val="tx1"/>
                </a:solidFill>
              </a:defRPr>
            </a:lvl1pPr>
          </a:lstStyle>
          <a:p>
            <a:r>
              <a:rPr lang="nb-NO"/>
              <a:t>Tittel</a:t>
            </a:r>
          </a:p>
        </p:txBody>
      </p:sp>
      <p:sp>
        <p:nvSpPr>
          <p:cNvPr id="3" name="Plassholder for innhold 2"/>
          <p:cNvSpPr>
            <a:spLocks noGrp="1"/>
          </p:cNvSpPr>
          <p:nvPr>
            <p:ph idx="1" hasCustomPrompt="1"/>
          </p:nvPr>
        </p:nvSpPr>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Punktmerke</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21102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01975E03-4FD8-4DFA-8812-BD80C69387C6}"/>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0" y="-1"/>
            <a:ext cx="12192000" cy="1325563"/>
          </a:xfrm>
          <a:prstGeom prst="rect">
            <a:avLst/>
          </a:prstGeom>
        </p:spPr>
      </p:pic>
      <p:sp>
        <p:nvSpPr>
          <p:cNvPr id="2" name="Title Placeholder 1">
            <a:extLst>
              <a:ext uri="{FF2B5EF4-FFF2-40B4-BE49-F238E27FC236}">
                <a16:creationId xmlns:a16="http://schemas.microsoft.com/office/drawing/2014/main" id="{ED9C6E5A-B4FF-47C3-9D26-CE4F11659F4C}"/>
              </a:ext>
            </a:extLst>
          </p:cNvPr>
          <p:cNvSpPr>
            <a:spLocks noGrp="1"/>
          </p:cNvSpPr>
          <p:nvPr>
            <p:ph type="title"/>
          </p:nvPr>
        </p:nvSpPr>
        <p:spPr>
          <a:xfrm>
            <a:off x="533400" y="355600"/>
            <a:ext cx="9866086" cy="834571"/>
          </a:xfrm>
          <a:prstGeom prst="rect">
            <a:avLst/>
          </a:prstGeom>
        </p:spPr>
        <p:txBody>
          <a:bodyPr vert="horz" lIns="91440" tIns="45720" rIns="91440" bIns="45720" rtlCol="0" anchor="ctr">
            <a:normAutofit/>
          </a:bodyPr>
          <a:lstStyle/>
          <a:p>
            <a:r>
              <a:rPr lang="en-US" err="1"/>
              <a:t>Tittel</a:t>
            </a:r>
            <a:endParaRPr lang="nb-NO"/>
          </a:p>
        </p:txBody>
      </p:sp>
      <p:sp>
        <p:nvSpPr>
          <p:cNvPr id="3" name="Text Placeholder 2">
            <a:extLst>
              <a:ext uri="{FF2B5EF4-FFF2-40B4-BE49-F238E27FC236}">
                <a16:creationId xmlns:a16="http://schemas.microsoft.com/office/drawing/2014/main" id="{0F9360D9-FBA6-41F0-92A7-82AB5B937E71}"/>
              </a:ext>
            </a:extLst>
          </p:cNvPr>
          <p:cNvSpPr>
            <a:spLocks noGrp="1"/>
          </p:cNvSpPr>
          <p:nvPr>
            <p:ph type="body" idx="1"/>
          </p:nvPr>
        </p:nvSpPr>
        <p:spPr>
          <a:xfrm>
            <a:off x="533399" y="2735579"/>
            <a:ext cx="10927069" cy="2857501"/>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0C65F0DA-1F8E-4A41-9A90-D30792288AA3}"/>
              </a:ext>
            </a:extLst>
          </p:cNvPr>
          <p:cNvSpPr>
            <a:spLocks noGrp="1"/>
          </p:cNvSpPr>
          <p:nvPr>
            <p:ph type="dt" sz="half" idx="2"/>
          </p:nvPr>
        </p:nvSpPr>
        <p:spPr>
          <a:xfrm>
            <a:off x="4724400" y="6010275"/>
            <a:ext cx="2743200" cy="365125"/>
          </a:xfrm>
          <a:prstGeom prst="rect">
            <a:avLst/>
          </a:prstGeom>
        </p:spPr>
        <p:txBody>
          <a:bodyPr vert="horz" lIns="91440" tIns="45720" rIns="91440" bIns="45720" rtlCol="0" anchor="ctr"/>
          <a:lstStyle>
            <a:lvl1pPr algn="ctr">
              <a:defRPr sz="1400">
                <a:solidFill>
                  <a:schemeClr val="bg1">
                    <a:lumMod val="50000"/>
                  </a:schemeClr>
                </a:solidFill>
              </a:defRPr>
            </a:lvl1pPr>
          </a:lstStyle>
          <a:p>
            <a:fld id="{8C5287F7-E1D7-4501-AB5A-49664E025BAA}" type="datetime1">
              <a:rPr lang="nb-NO" smtClean="0"/>
              <a:pPr/>
              <a:t>07.10.2026</a:t>
            </a:fld>
            <a:endParaRPr lang="nb-NO"/>
          </a:p>
        </p:txBody>
      </p:sp>
      <p:sp>
        <p:nvSpPr>
          <p:cNvPr id="5" name="Footer Placeholder 4">
            <a:extLst>
              <a:ext uri="{FF2B5EF4-FFF2-40B4-BE49-F238E27FC236}">
                <a16:creationId xmlns:a16="http://schemas.microsoft.com/office/drawing/2014/main" id="{66F6165E-C337-4909-89F9-8E51AB1DE846}"/>
              </a:ext>
            </a:extLst>
          </p:cNvPr>
          <p:cNvSpPr>
            <a:spLocks noGrp="1"/>
          </p:cNvSpPr>
          <p:nvPr>
            <p:ph type="ftr" sz="quarter" idx="3"/>
          </p:nvPr>
        </p:nvSpPr>
        <p:spPr>
          <a:xfrm>
            <a:off x="675322" y="5992414"/>
            <a:ext cx="1290634" cy="365125"/>
          </a:xfrm>
          <a:prstGeom prst="rect">
            <a:avLst/>
          </a:prstGeom>
        </p:spPr>
        <p:txBody>
          <a:bodyPr vert="horz" lIns="64800" tIns="45720" rIns="91440" bIns="45720" rtlCol="0" anchor="ctr"/>
          <a:lstStyle>
            <a:lvl1pPr algn="l">
              <a:defRPr sz="14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nb-NO"/>
              <a:t>IA i sykehus</a:t>
            </a:r>
          </a:p>
        </p:txBody>
      </p:sp>
      <p:sp>
        <p:nvSpPr>
          <p:cNvPr id="6" name="Slide Number Placeholder 5">
            <a:extLst>
              <a:ext uri="{FF2B5EF4-FFF2-40B4-BE49-F238E27FC236}">
                <a16:creationId xmlns:a16="http://schemas.microsoft.com/office/drawing/2014/main" id="{85836AD4-8B45-4E5A-9937-FFCA3579AF0D}"/>
              </a:ext>
            </a:extLst>
          </p:cNvPr>
          <p:cNvSpPr>
            <a:spLocks noGrp="1"/>
          </p:cNvSpPr>
          <p:nvPr>
            <p:ph type="sldNum" sz="quarter" idx="4"/>
          </p:nvPr>
        </p:nvSpPr>
        <p:spPr>
          <a:xfrm>
            <a:off x="8717268" y="6010275"/>
            <a:ext cx="2743200" cy="365125"/>
          </a:xfrm>
          <a:prstGeom prst="rect">
            <a:avLst/>
          </a:prstGeom>
        </p:spPr>
        <p:txBody>
          <a:bodyPr vert="horz" lIns="91440" tIns="45720" rIns="91440" bIns="45720" rtlCol="0" anchor="ctr"/>
          <a:lstStyle>
            <a:lvl1pPr algn="r">
              <a:defRPr sz="1400">
                <a:solidFill>
                  <a:schemeClr val="bg1">
                    <a:lumMod val="50000"/>
                  </a:schemeClr>
                </a:solidFill>
              </a:defRPr>
            </a:lvl1pPr>
          </a:lstStyle>
          <a:p>
            <a:fld id="{08F4F952-65C2-4798-96AE-B5EA57918BC2}" type="slidenum">
              <a:rPr lang="nb-NO" smtClean="0"/>
              <a:pPr/>
              <a:t>‹#›</a:t>
            </a:fld>
            <a:endParaRPr lang="nb-NO"/>
          </a:p>
        </p:txBody>
      </p:sp>
      <p:cxnSp>
        <p:nvCxnSpPr>
          <p:cNvPr id="12" name="Straight Connector 11">
            <a:extLst>
              <a:ext uri="{FF2B5EF4-FFF2-40B4-BE49-F238E27FC236}">
                <a16:creationId xmlns:a16="http://schemas.microsoft.com/office/drawing/2014/main" id="{4330BDC2-84C9-475D-8145-1643517BD4DF}"/>
              </a:ext>
            </a:extLst>
          </p:cNvPr>
          <p:cNvCxnSpPr/>
          <p:nvPr userDrawn="1"/>
        </p:nvCxnSpPr>
        <p:spPr>
          <a:xfrm>
            <a:off x="614363" y="6010275"/>
            <a:ext cx="0" cy="346075"/>
          </a:xfrm>
          <a:prstGeom prst="line">
            <a:avLst/>
          </a:prstGeom>
          <a:ln w="25400"/>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805229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2" r:id="rId5"/>
    <p:sldLayoutId id="2147483663" r:id="rId6"/>
    <p:sldLayoutId id="2147483669" r:id="rId7"/>
    <p:sldLayoutId id="2147483670" r:id="rId8"/>
    <p:sldLayoutId id="2147483664" r:id="rId9"/>
    <p:sldLayoutId id="2147483665" r:id="rId10"/>
    <p:sldLayoutId id="2147483666" r:id="rId11"/>
    <p:sldLayoutId id="2147483667" r:id="rId12"/>
    <p:sldLayoutId id="2147483668" r:id="rId13"/>
    <p:sldLayoutId id="2147483671" r:id="rId14"/>
    <p:sldLayoutId id="2147483672" r:id="rId15"/>
    <p:sldLayoutId id="2147483673" r:id="rId16"/>
  </p:sldLayoutIdLst>
  <p:hf sldNum="0" hdr="0" dt="0"/>
  <p:txStyles>
    <p:titleStyle>
      <a:lvl1pPr algn="l" defTabSz="914400" rtl="0" eaLnBrk="1" latinLnBrk="0" hangingPunct="1">
        <a:lnSpc>
          <a:spcPct val="90000"/>
        </a:lnSpc>
        <a:spcBef>
          <a:spcPct val="0"/>
        </a:spcBef>
        <a:buNone/>
        <a:defRPr sz="2800" b="0" kern="12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1300" kern="1200">
          <a:solidFill>
            <a:schemeClr val="tx1"/>
          </a:solidFill>
          <a:latin typeface="+mn-lt"/>
          <a:ea typeface="+mn-ea"/>
          <a:cs typeface="+mn-cs"/>
        </a:defRPr>
      </a:lvl1pPr>
      <a:lvl2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2pPr>
      <a:lvl3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3pPr>
      <a:lvl4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4pPr>
      <a:lvl5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s://iasykehus.no/wp-content/uploads/Veileder-Sammen-om-psykososialt-arbeidsmiljo-fullversjon-5.pdf" TargetMode="External"/><Relationship Id="rId2" Type="http://schemas.openxmlformats.org/officeDocument/2006/relationships/hyperlink" Target="https://www.iasykehus.no/" TargetMode="Externa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hyperlink" Target="http://iasykehus.no" TargetMode="External"/><Relationship Id="rId4" Type="http://schemas.openxmlformats.org/officeDocument/2006/relationships/hyperlink" Target="https://derskoentrykker.no/wp-content/uploads/Psykososialt-arbeidsmiljo-full-A3-3.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hyperlink" Target="https://spektercrm.sharepoint.com/:v:/s/Derskoentrykker/IQBOwLYBwDlRS4G05xr_RMI7Ab18OBZqcZcpab-IzAn_yew?e=GydxNZ" TargetMode="External"/><Relationship Id="rId1" Type="http://schemas.openxmlformats.org/officeDocument/2006/relationships/slideLayout" Target="../slideLayouts/slideLayout9.xml"/><Relationship Id="rId6" Type="http://schemas.openxmlformats.org/officeDocument/2006/relationships/hyperlink" Target="https://www.youtube.com/watch?v=AeDbdteS8UM" TargetMode="External"/><Relationship Id="rId5" Type="http://schemas.openxmlformats.org/officeDocument/2006/relationships/image" Target="../media/image12.png"/><Relationship Id="rId4" Type="http://schemas.openxmlformats.org/officeDocument/2006/relationships/hyperlink" Target="https://www.youtube.com/watch?v=-5FWP0Sja9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view.officeapps.live.com/op/view.aspx?src=https%3A%2F%2Fderskoentrykker.no%2Fwp-content%2Fuploads%2FSporsmalene-fra-ForBedring-AML-4-3-og-Forskrift-om-utforelse-av-arbeid-koblet-opp-mot-romnavn-%25E2%2580%2593-Matrise-%25E2%2580%2593-Kopi-%25E2%2580%2593-Kopi-1.xlsx&amp;wdOrigin=BROWSELINK" TargetMode="External"/><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hyperlink" Target="https://vimeo.com/1218911257/7f68ae0c6b?share=copy&amp;fl=sv&amp;fe=ci" TargetMode="External"/><Relationship Id="rId13"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7.jpeg"/><Relationship Id="rId12" Type="http://schemas.openxmlformats.org/officeDocument/2006/relationships/hyperlink" Target="https://vimeo.com/1218911374/1675079bba?share=copy&amp;fl=sv&amp;fe=ci" TargetMode="External"/><Relationship Id="rId17" Type="http://schemas.openxmlformats.org/officeDocument/2006/relationships/image" Target="../media/image22.jpeg"/><Relationship Id="rId2" Type="http://schemas.openxmlformats.org/officeDocument/2006/relationships/hyperlink" Target="https://vimeo.com/1218911259/ead3ec9630?share=copy&amp;fl=sv&amp;fe=ci" TargetMode="External"/><Relationship Id="rId16" Type="http://schemas.openxmlformats.org/officeDocument/2006/relationships/hyperlink" Target="https://vimeo.com/1218911380/32821b1ac1?share=copy&amp;fl=sv&amp;fe=ci" TargetMode="External"/><Relationship Id="rId1" Type="http://schemas.openxmlformats.org/officeDocument/2006/relationships/slideLayout" Target="../slideLayouts/slideLayout9.xml"/><Relationship Id="rId6" Type="http://schemas.openxmlformats.org/officeDocument/2006/relationships/hyperlink" Target="https://vimeo.com/1218911256/8ab56f87bc?share=copy&amp;fl=sv&amp;fe=ci" TargetMode="External"/><Relationship Id="rId11" Type="http://schemas.openxmlformats.org/officeDocument/2006/relationships/image" Target="../media/image19.jpeg"/><Relationship Id="rId5" Type="http://schemas.openxmlformats.org/officeDocument/2006/relationships/image" Target="../media/image16.jpeg"/><Relationship Id="rId15" Type="http://schemas.openxmlformats.org/officeDocument/2006/relationships/image" Target="../media/image21.jpeg"/><Relationship Id="rId10" Type="http://schemas.openxmlformats.org/officeDocument/2006/relationships/hyperlink" Target="https://vimeo.com/1218911297/e8949265e9?share=copy&amp;fl=sv&amp;fe=ci" TargetMode="External"/><Relationship Id="rId4" Type="http://schemas.openxmlformats.org/officeDocument/2006/relationships/hyperlink" Target="https://vimeo.com/1218911258/3c5e2de97d?share=copy&amp;fl=sv&amp;fe=ci" TargetMode="External"/><Relationship Id="rId9" Type="http://schemas.openxmlformats.org/officeDocument/2006/relationships/image" Target="../media/image18.jpeg"/><Relationship Id="rId14" Type="http://schemas.openxmlformats.org/officeDocument/2006/relationships/hyperlink" Target="https://vimeo.com/1218911382/e2c4189f47?share=copy&amp;fl=sv&amp;fe=ci"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712014-E035-452E-A6D2-DA75BDBBD913}"/>
              </a:ext>
            </a:extLst>
          </p:cNvPr>
          <p:cNvSpPr>
            <a:spLocks noGrp="1"/>
          </p:cNvSpPr>
          <p:nvPr>
            <p:ph type="ctrTitle"/>
          </p:nvPr>
        </p:nvSpPr>
        <p:spPr>
          <a:xfrm>
            <a:off x="110197" y="2211804"/>
            <a:ext cx="5250180" cy="2414854"/>
          </a:xfrm>
        </p:spPr>
        <p:txBody>
          <a:bodyPr/>
          <a:lstStyle/>
          <a:p>
            <a:r>
              <a:rPr lang="nb-NO"/>
              <a:t>Sammen om </a:t>
            </a:r>
            <a:br>
              <a:rPr lang="nb-NO"/>
            </a:br>
            <a:r>
              <a:rPr lang="nb-NO"/>
              <a:t>psykososialt </a:t>
            </a:r>
            <a:br>
              <a:rPr lang="nb-NO"/>
            </a:br>
            <a:r>
              <a:rPr lang="nb-NO"/>
              <a:t>arbeidsmiljø</a:t>
            </a:r>
            <a:endParaRPr lang="nb-NO" sz="6600"/>
          </a:p>
        </p:txBody>
      </p:sp>
      <p:sp>
        <p:nvSpPr>
          <p:cNvPr id="4" name="Subtitle 3">
            <a:extLst>
              <a:ext uri="{FF2B5EF4-FFF2-40B4-BE49-F238E27FC236}">
                <a16:creationId xmlns:a16="http://schemas.microsoft.com/office/drawing/2014/main" id="{3D80CFB6-505B-4B21-8A6C-267C7A9C3949}"/>
              </a:ext>
            </a:extLst>
          </p:cNvPr>
          <p:cNvSpPr>
            <a:spLocks noGrp="1"/>
          </p:cNvSpPr>
          <p:nvPr>
            <p:ph type="subTitle" idx="1"/>
          </p:nvPr>
        </p:nvSpPr>
        <p:spPr>
          <a:xfrm>
            <a:off x="1638300" y="4632461"/>
            <a:ext cx="9144000" cy="1694657"/>
          </a:xfrm>
        </p:spPr>
        <p:txBody>
          <a:bodyPr vert="horz" lIns="91440" tIns="45720" rIns="91440" bIns="45720" rtlCol="0" anchor="t">
            <a:noAutofit/>
          </a:bodyPr>
          <a:lstStyle/>
          <a:p>
            <a:br>
              <a:rPr lang="nb-NO" sz="4000"/>
            </a:br>
            <a:r>
              <a:rPr lang="nb-NO" sz="4000">
                <a:latin typeface="Open Sans Semibold"/>
                <a:ea typeface="Open Sans Semibold"/>
                <a:cs typeface="Open Sans Semibold"/>
              </a:rPr>
              <a:t>Forberedende møte</a:t>
            </a:r>
            <a:br>
              <a:rPr lang="nb-NO" sz="4000">
                <a:latin typeface="Open Sans Semibold"/>
                <a:ea typeface="Open Sans Semibold"/>
                <a:cs typeface="Open Sans Semibold"/>
              </a:rPr>
            </a:br>
            <a:r>
              <a:rPr lang="nb-NO" sz="4000">
                <a:latin typeface="Open Sans Semibold"/>
                <a:ea typeface="Open Sans Semibold"/>
                <a:cs typeface="Open Sans Semibold"/>
              </a:rPr>
              <a:t>60 minutter</a:t>
            </a:r>
          </a:p>
        </p:txBody>
      </p:sp>
      <p:sp>
        <p:nvSpPr>
          <p:cNvPr id="9" name="Footer Placeholder 8">
            <a:extLst>
              <a:ext uri="{FF2B5EF4-FFF2-40B4-BE49-F238E27FC236}">
                <a16:creationId xmlns:a16="http://schemas.microsoft.com/office/drawing/2014/main" id="{0A3A4428-E43E-42D5-AF44-7632ED3BD668}"/>
              </a:ext>
            </a:extLst>
          </p:cNvPr>
          <p:cNvSpPr>
            <a:spLocks noGrp="1"/>
          </p:cNvSpPr>
          <p:nvPr>
            <p:ph type="ftr" sz="quarter" idx="11"/>
          </p:nvPr>
        </p:nvSpPr>
        <p:spPr/>
        <p:txBody>
          <a:bodyPr/>
          <a:lstStyle/>
          <a:p>
            <a:r>
              <a:rPr lang="nb-NO"/>
              <a:t>IA i sykehus</a:t>
            </a:r>
          </a:p>
        </p:txBody>
      </p:sp>
      <p:pic>
        <p:nvPicPr>
          <p:cNvPr id="5" name="Bilde 4">
            <a:extLst>
              <a:ext uri="{FF2B5EF4-FFF2-40B4-BE49-F238E27FC236}">
                <a16:creationId xmlns:a16="http://schemas.microsoft.com/office/drawing/2014/main" id="{F1347761-D35E-67D8-2903-45FC196BE0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4472" y="142482"/>
            <a:ext cx="2171812" cy="2171812"/>
          </a:xfrm>
          <a:prstGeom prst="rect">
            <a:avLst/>
          </a:prstGeom>
        </p:spPr>
      </p:pic>
      <p:sp>
        <p:nvSpPr>
          <p:cNvPr id="2" name="Rektangel 1">
            <a:extLst>
              <a:ext uri="{FF2B5EF4-FFF2-40B4-BE49-F238E27FC236}">
                <a16:creationId xmlns:a16="http://schemas.microsoft.com/office/drawing/2014/main" id="{6FA0F518-F730-8B86-C2E6-2EF48E23F2D0}"/>
              </a:ext>
            </a:extLst>
          </p:cNvPr>
          <p:cNvSpPr/>
          <p:nvPr/>
        </p:nvSpPr>
        <p:spPr>
          <a:xfrm>
            <a:off x="539496" y="219456"/>
            <a:ext cx="4672584" cy="9418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Bilde 7">
            <a:extLst>
              <a:ext uri="{FF2B5EF4-FFF2-40B4-BE49-F238E27FC236}">
                <a16:creationId xmlns:a16="http://schemas.microsoft.com/office/drawing/2014/main" id="{F1EFB742-B21D-5ACD-9D3A-024A6678B37B}"/>
              </a:ext>
            </a:extLst>
          </p:cNvPr>
          <p:cNvPicPr>
            <a:picLocks noChangeAspect="1"/>
          </p:cNvPicPr>
          <p:nvPr/>
        </p:nvPicPr>
        <p:blipFill>
          <a:blip r:embed="rId4"/>
          <a:stretch>
            <a:fillRect/>
          </a:stretch>
        </p:blipFill>
        <p:spPr>
          <a:xfrm>
            <a:off x="107954" y="142482"/>
            <a:ext cx="3581900" cy="1028844"/>
          </a:xfrm>
          <a:prstGeom prst="rect">
            <a:avLst/>
          </a:prstGeom>
        </p:spPr>
      </p:pic>
      <p:pic>
        <p:nvPicPr>
          <p:cNvPr id="7" name="Bilde 6">
            <a:extLst>
              <a:ext uri="{FF2B5EF4-FFF2-40B4-BE49-F238E27FC236}">
                <a16:creationId xmlns:a16="http://schemas.microsoft.com/office/drawing/2014/main" id="{04ED14C5-1797-5636-58C7-DDF45C2E2C52}"/>
              </a:ext>
            </a:extLst>
          </p:cNvPr>
          <p:cNvPicPr>
            <a:picLocks noChangeAspect="1"/>
          </p:cNvPicPr>
          <p:nvPr/>
        </p:nvPicPr>
        <p:blipFill>
          <a:blip r:embed="rId5"/>
          <a:srcRect/>
          <a:stretch>
            <a:fillRect/>
          </a:stretch>
        </p:blipFill>
        <p:spPr>
          <a:xfrm>
            <a:off x="5995621" y="2756511"/>
            <a:ext cx="2623527" cy="1872518"/>
          </a:xfrm>
          <a:prstGeom prst="rect">
            <a:avLst/>
          </a:prstGeom>
        </p:spPr>
      </p:pic>
      <p:pic>
        <p:nvPicPr>
          <p:cNvPr id="6" name="Bilde 5">
            <a:extLst>
              <a:ext uri="{FF2B5EF4-FFF2-40B4-BE49-F238E27FC236}">
                <a16:creationId xmlns:a16="http://schemas.microsoft.com/office/drawing/2014/main" id="{4325FE41-5EE0-328D-56E7-FFE418101CDD}"/>
              </a:ext>
            </a:extLst>
          </p:cNvPr>
          <p:cNvPicPr>
            <a:picLocks noChangeAspect="1"/>
          </p:cNvPicPr>
          <p:nvPr/>
        </p:nvPicPr>
        <p:blipFill>
          <a:blip r:embed="rId6"/>
          <a:srcRect r="410" b="565"/>
          <a:stretch>
            <a:fillRect/>
          </a:stretch>
        </p:blipFill>
        <p:spPr>
          <a:xfrm>
            <a:off x="9125927" y="2733308"/>
            <a:ext cx="2585848" cy="1889537"/>
          </a:xfrm>
          <a:prstGeom prst="rect">
            <a:avLst/>
          </a:prstGeom>
        </p:spPr>
      </p:pic>
    </p:spTree>
    <p:extLst>
      <p:ext uri="{BB962C8B-B14F-4D97-AF65-F5344CB8AC3E}">
        <p14:creationId xmlns:p14="http://schemas.microsoft.com/office/powerpoint/2010/main" val="2748623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649D49E5-58B8-7300-4520-168593D4CF98}"/>
              </a:ext>
            </a:extLst>
          </p:cNvPr>
          <p:cNvSpPr>
            <a:spLocks noGrp="1"/>
          </p:cNvSpPr>
          <p:nvPr>
            <p:ph type="ftr" sz="quarter" idx="11"/>
          </p:nvPr>
        </p:nvSpPr>
        <p:spPr/>
        <p:txBody>
          <a:bodyPr/>
          <a:lstStyle/>
          <a:p>
            <a:r>
              <a:rPr lang="nb-NO"/>
              <a:t>IA i sykehus</a:t>
            </a:r>
          </a:p>
        </p:txBody>
      </p:sp>
      <p:sp>
        <p:nvSpPr>
          <p:cNvPr id="4" name="Plassholder for tekst 3">
            <a:extLst>
              <a:ext uri="{FF2B5EF4-FFF2-40B4-BE49-F238E27FC236}">
                <a16:creationId xmlns:a16="http://schemas.microsoft.com/office/drawing/2014/main" id="{497520CC-3A95-2A86-5A0B-0C934A1C1F59}"/>
              </a:ext>
            </a:extLst>
          </p:cNvPr>
          <p:cNvSpPr>
            <a:spLocks noGrp="1"/>
          </p:cNvSpPr>
          <p:nvPr>
            <p:ph type="body" sz="quarter" idx="20"/>
          </p:nvPr>
        </p:nvSpPr>
        <p:spPr>
          <a:xfrm>
            <a:off x="392621" y="1278369"/>
            <a:ext cx="3147417" cy="2945996"/>
          </a:xfrm>
        </p:spPr>
        <p:txBody>
          <a:bodyPr>
            <a:normAutofit/>
          </a:bodyPr>
          <a:lstStyle/>
          <a:p>
            <a:r>
              <a:rPr lang="nb-NO" sz="2000">
                <a:ea typeface="Open Sans"/>
                <a:cs typeface="Open Sans"/>
              </a:rPr>
              <a:t>Forberedende møte</a:t>
            </a:r>
          </a:p>
        </p:txBody>
      </p:sp>
      <p:sp>
        <p:nvSpPr>
          <p:cNvPr id="7" name="TekstSylinder 6">
            <a:extLst>
              <a:ext uri="{FF2B5EF4-FFF2-40B4-BE49-F238E27FC236}">
                <a16:creationId xmlns:a16="http://schemas.microsoft.com/office/drawing/2014/main" id="{22099430-FE42-8C2A-1E71-4E3939B44091}"/>
              </a:ext>
            </a:extLst>
          </p:cNvPr>
          <p:cNvSpPr txBox="1"/>
          <p:nvPr/>
        </p:nvSpPr>
        <p:spPr>
          <a:xfrm>
            <a:off x="3629826" y="1251969"/>
            <a:ext cx="7746113" cy="5109091"/>
          </a:xfrm>
          <a:prstGeom prst="rect">
            <a:avLst/>
          </a:prstGeom>
          <a:noFill/>
        </p:spPr>
        <p:txBody>
          <a:bodyPr wrap="square" lIns="91440" tIns="45720" rIns="91440" bIns="45720" rtlCol="0" anchor="t">
            <a:spAutoFit/>
          </a:bodyPr>
          <a:lstStyle/>
          <a:p>
            <a:pPr fontAlgn="base"/>
            <a:r>
              <a:rPr lang="nb-NO" b="1">
                <a:ea typeface="Open Sans"/>
                <a:cs typeface="Open Sans"/>
              </a:rPr>
              <a:t>Kall inn til møte i partsgruppen </a:t>
            </a:r>
            <a:br>
              <a:rPr lang="nb-NO" b="1" dirty="0">
                <a:ea typeface="Open Sans"/>
                <a:cs typeface="Open Sans"/>
              </a:rPr>
            </a:br>
            <a:r>
              <a:rPr lang="nb-NO" sz="1200">
                <a:ea typeface="Open Sans"/>
                <a:cs typeface="Open Sans"/>
              </a:rPr>
              <a:t>(Leder, verneombud og tillitsvalgte/representant for medarbeiderne)</a:t>
            </a:r>
            <a:br>
              <a:rPr lang="nb-NO" sz="1200" dirty="0">
                <a:ea typeface="Open Sans"/>
                <a:cs typeface="Open Sans"/>
              </a:rPr>
            </a:br>
            <a:br>
              <a:rPr lang="nb-NO" sz="1200" dirty="0">
                <a:ea typeface="Open Sans"/>
                <a:cs typeface="Open Sans"/>
              </a:rPr>
            </a:br>
            <a:r>
              <a:rPr lang="nb-NO" sz="1400" b="1">
                <a:ea typeface="Open Sans"/>
                <a:cs typeface="Open Sans"/>
              </a:rPr>
              <a:t>Mal for innkalling:</a:t>
            </a:r>
            <a:br>
              <a:rPr lang="nb-NO" sz="1200" dirty="0">
                <a:ea typeface="Open Sans"/>
                <a:cs typeface="Open Sans"/>
              </a:rPr>
            </a:br>
            <a:r>
              <a:rPr lang="nb-NO" sz="1200">
                <a:highlight>
                  <a:srgbClr val="FFFFFF"/>
                </a:highlight>
                <a:latin typeface="Segoe UI"/>
                <a:ea typeface="Open Sans"/>
                <a:cs typeface="Segoe UI"/>
              </a:rPr>
              <a:t>Velkommen til et forberedende møte, hvor vi i partsgruppen planlegger bruk av dialogverktøyet «Sammen om psykososialt arbeidsmiljø» hos oss.</a:t>
            </a:r>
          </a:p>
          <a:p>
            <a:r>
              <a:rPr lang="nb-NO" sz="1200">
                <a:highlight>
                  <a:srgbClr val="FFFFFF"/>
                </a:highlight>
                <a:latin typeface="Segoe UI"/>
                <a:ea typeface="Open Sans"/>
                <a:cs typeface="Segoe UI"/>
              </a:rPr>
              <a:t>Målet med møtet er å bli godt forberedt sammen. Vi skal snakke om hvordan vi opplever det psykososiale arbeidsmiljøet i enheten, hva som kjennetegner hverdagen vår, og hvorfor arbeidet vi gjør er viktig.</a:t>
            </a:r>
          </a:p>
          <a:p>
            <a:r>
              <a:rPr lang="nb-NO" sz="1200">
                <a:highlight>
                  <a:srgbClr val="FFFFFF"/>
                </a:highlight>
                <a:latin typeface="Segoe UI"/>
                <a:ea typeface="Open Sans"/>
                <a:cs typeface="Segoe UI"/>
              </a:rPr>
              <a:t>Vi skal også velge tema for dialog og planlegge hvordan dialogduken skal brukes i medarbeidersamlingen. En viktig del av møtet blir å avtale hvordan vi følger opp det som kommer fram, og når medarbeiderne får høre hva vi tar med videre.</a:t>
            </a:r>
          </a:p>
          <a:p>
            <a:r>
              <a:rPr lang="nb-NO" sz="1200">
                <a:highlight>
                  <a:srgbClr val="FFFFFF"/>
                </a:highlight>
                <a:latin typeface="Segoe UI"/>
                <a:ea typeface="Open Sans"/>
                <a:cs typeface="Segoe UI"/>
              </a:rPr>
              <a:t>I tillegg blir vi enige om hvem som sier hva når medarbeidersamlingen åpnes, og hvordan vi</a:t>
            </a:r>
            <a:br>
              <a:rPr lang="nb-NO" sz="1200" dirty="0">
                <a:highlight>
                  <a:srgbClr val="FFFFFF"/>
                </a:highlight>
                <a:latin typeface="Segoe UI"/>
                <a:ea typeface="Open Sans"/>
                <a:cs typeface="Segoe UI"/>
              </a:rPr>
            </a:br>
            <a:r>
              <a:rPr lang="nb-NO" sz="1200">
                <a:highlight>
                  <a:srgbClr val="FFFFFF"/>
                </a:highlight>
                <a:latin typeface="Segoe UI"/>
                <a:ea typeface="Open Sans"/>
                <a:cs typeface="Segoe UI"/>
              </a:rPr>
              <a:t>sammen setter en trygg og god ramme for dialogen. Mer informasjon om verktøyet finnes på </a:t>
            </a:r>
            <a:r>
              <a:rPr lang="nb-NO" sz="1200" b="1" u="sng" dirty="0">
                <a:highlight>
                  <a:srgbClr val="FFFFFF"/>
                </a:highlight>
                <a:latin typeface="Segoe UI"/>
                <a:ea typeface="Open Sans"/>
                <a:cs typeface="Segoe UI"/>
                <a:hlinkClick r:id="rId2"/>
              </a:rPr>
              <a:t>www.iasykehus.no</a:t>
            </a:r>
            <a:r>
              <a:rPr lang="nb-NO" sz="1200">
                <a:highlight>
                  <a:srgbClr val="FFFFFF"/>
                </a:highlight>
                <a:latin typeface="Segoe UI"/>
                <a:ea typeface="Open Sans"/>
                <a:cs typeface="Segoe UI"/>
              </a:rPr>
              <a:t>. Les gjerne gjennom </a:t>
            </a:r>
            <a:r>
              <a:rPr lang="nb-NO" sz="1200" u="sng" dirty="0">
                <a:highlight>
                  <a:srgbClr val="FFFFFF"/>
                </a:highlight>
                <a:latin typeface="Segoe UI"/>
                <a:ea typeface="Open Sans"/>
                <a:cs typeface="Segoe UI"/>
                <a:hlinkClick r:id="rId3"/>
              </a:rPr>
              <a:t>veilederen</a:t>
            </a:r>
            <a:r>
              <a:rPr lang="nb-NO" sz="1200">
                <a:highlight>
                  <a:srgbClr val="FFFFFF"/>
                </a:highlight>
                <a:latin typeface="Segoe UI"/>
                <a:ea typeface="Open Sans"/>
                <a:cs typeface="Segoe UI"/>
              </a:rPr>
              <a:t> før møtet (lesetid 20 minutter).</a:t>
            </a:r>
            <a:endParaRPr lang="nb-NO" sz="1200">
              <a:highlight>
                <a:srgbClr val="C6C6C6"/>
              </a:highlight>
              <a:latin typeface="Segoe UI"/>
              <a:ea typeface="Open Sans"/>
              <a:cs typeface="Segoe UI"/>
            </a:endParaRPr>
          </a:p>
          <a:p>
            <a:r>
              <a:rPr lang="nb-NO" sz="1200" b="1">
                <a:highlight>
                  <a:srgbClr val="FFFFFF"/>
                </a:highlight>
                <a:latin typeface="Segoe UI"/>
                <a:ea typeface="Open Sans"/>
                <a:cs typeface="Segoe UI"/>
              </a:rPr>
              <a:t>Vel møtt!</a:t>
            </a:r>
            <a:endParaRPr lang="nb-NO" sz="1200">
              <a:highlight>
                <a:srgbClr val="C6C6C6"/>
              </a:highlight>
              <a:latin typeface="Segoe UI"/>
              <a:ea typeface="Open Sans"/>
              <a:cs typeface="Segoe UI"/>
            </a:endParaRPr>
          </a:p>
          <a:p>
            <a:endParaRPr lang="nb-NO" sz="1200" b="1">
              <a:ea typeface="Open Sans"/>
              <a:cs typeface="Open Sans"/>
            </a:endParaRPr>
          </a:p>
          <a:p>
            <a:r>
              <a:rPr lang="nb-NO" b="1" dirty="0">
                <a:ea typeface="Open Sans"/>
                <a:cs typeface="Open Sans"/>
                <a:hlinkClick r:id="rId4"/>
              </a:rPr>
              <a:t>Skriv ut</a:t>
            </a:r>
            <a:r>
              <a:rPr lang="nb-NO">
                <a:ea typeface="Open Sans"/>
                <a:cs typeface="Open Sans"/>
              </a:rPr>
              <a:t> et A3-eksemplar av dialogduken og dialogkort og situasjonskort for ett av dukens temaer som eksempel til partsgruppen i det forberedende møtet.</a:t>
            </a:r>
            <a:br>
              <a:rPr lang="nb-NO" dirty="0">
                <a:ea typeface="Open Sans"/>
                <a:cs typeface="Open Sans"/>
              </a:rPr>
            </a:br>
            <a:r>
              <a:rPr lang="nb-NO">
                <a:ea typeface="Open Sans"/>
                <a:cs typeface="Open Sans"/>
              </a:rPr>
              <a:t>Du finner materiell på </a:t>
            </a:r>
            <a:r>
              <a:rPr lang="nb-NO" dirty="0">
                <a:ea typeface="Open Sans"/>
                <a:cs typeface="Open Sans"/>
                <a:hlinkClick r:id="rId5"/>
              </a:rPr>
              <a:t>iasykehus.no/psykososialt-arbeidsmiljo/</a:t>
            </a:r>
            <a:br>
              <a:rPr lang="nb-NO" dirty="0">
                <a:ea typeface="Open Sans"/>
                <a:cs typeface="Open Sans"/>
              </a:rPr>
            </a:br>
            <a:endParaRPr lang="nb-NO">
              <a:ea typeface="Open Sans"/>
              <a:cs typeface="Open Sans"/>
            </a:endParaRPr>
          </a:p>
          <a:p>
            <a:r>
              <a:rPr lang="nb-NO" b="1">
                <a:ea typeface="Open Sans"/>
                <a:cs typeface="Open Sans"/>
              </a:rPr>
              <a:t>Gå gjennom agenda </a:t>
            </a:r>
            <a:r>
              <a:rPr lang="nb-NO">
                <a:ea typeface="Open Sans"/>
                <a:cs typeface="Open Sans"/>
              </a:rPr>
              <a:t>for det forberedende møtet.</a:t>
            </a:r>
          </a:p>
          <a:p>
            <a:r>
              <a:rPr lang="nb-NO">
                <a:ea typeface="Open Sans"/>
                <a:cs typeface="Open Sans"/>
              </a:rPr>
              <a:t>Vær oppmerksom på tiden underveis i møtet.</a:t>
            </a:r>
          </a:p>
        </p:txBody>
      </p:sp>
      <p:pic>
        <p:nvPicPr>
          <p:cNvPr id="5" name="Bilde 4">
            <a:extLst>
              <a:ext uri="{FF2B5EF4-FFF2-40B4-BE49-F238E27FC236}">
                <a16:creationId xmlns:a16="http://schemas.microsoft.com/office/drawing/2014/main" id="{D47062EE-4D20-8C2C-96B9-F55172D852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3401" y="46157"/>
            <a:ext cx="1447824" cy="1447824"/>
          </a:xfrm>
          <a:prstGeom prst="rect">
            <a:avLst/>
          </a:prstGeom>
        </p:spPr>
      </p:pic>
      <p:sp>
        <p:nvSpPr>
          <p:cNvPr id="2" name="TekstSylinder 1">
            <a:extLst>
              <a:ext uri="{FF2B5EF4-FFF2-40B4-BE49-F238E27FC236}">
                <a16:creationId xmlns:a16="http://schemas.microsoft.com/office/drawing/2014/main" id="{78098C26-DA38-7B85-A620-4DD12C59F773}"/>
              </a:ext>
            </a:extLst>
          </p:cNvPr>
          <p:cNvSpPr txBox="1"/>
          <p:nvPr/>
        </p:nvSpPr>
        <p:spPr>
          <a:xfrm>
            <a:off x="783190" y="478671"/>
            <a:ext cx="569215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200" b="1">
                <a:solidFill>
                  <a:schemeClr val="accent1"/>
                </a:solidFill>
                <a:ea typeface="Open Sans"/>
                <a:cs typeface="Open Sans"/>
              </a:rPr>
              <a:t>Forberedelser for leder</a:t>
            </a:r>
          </a:p>
        </p:txBody>
      </p:sp>
    </p:spTree>
    <p:extLst>
      <p:ext uri="{BB962C8B-B14F-4D97-AF65-F5344CB8AC3E}">
        <p14:creationId xmlns:p14="http://schemas.microsoft.com/office/powerpoint/2010/main" val="539685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2AB0E-09FA-21FB-95C6-1CC0BC8A84E5}"/>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157B564A-E2F5-F040-01A9-51C440E55C31}"/>
              </a:ext>
            </a:extLst>
          </p:cNvPr>
          <p:cNvSpPr>
            <a:spLocks noGrp="1"/>
          </p:cNvSpPr>
          <p:nvPr>
            <p:ph type="title"/>
          </p:nvPr>
        </p:nvSpPr>
        <p:spPr>
          <a:xfrm>
            <a:off x="533400" y="355600"/>
            <a:ext cx="9866086" cy="834571"/>
          </a:xfrm>
        </p:spPr>
        <p:txBody>
          <a:bodyPr/>
          <a:lstStyle/>
          <a:p>
            <a:r>
              <a:rPr lang="nb-NO" noProof="0"/>
              <a:t>Sammen om psykososialt arbeidsmiljø </a:t>
            </a:r>
          </a:p>
        </p:txBody>
      </p:sp>
      <p:sp>
        <p:nvSpPr>
          <p:cNvPr id="12" name="Text Placeholder 3">
            <a:extLst>
              <a:ext uri="{FF2B5EF4-FFF2-40B4-BE49-F238E27FC236}">
                <a16:creationId xmlns:a16="http://schemas.microsoft.com/office/drawing/2014/main" id="{6AD6CDAB-74E4-25BA-743F-32BE8AC78923}"/>
              </a:ext>
            </a:extLst>
          </p:cNvPr>
          <p:cNvSpPr>
            <a:spLocks noGrp="1"/>
          </p:cNvSpPr>
          <p:nvPr>
            <p:ph type="body" sz="quarter" idx="14"/>
          </p:nvPr>
        </p:nvSpPr>
        <p:spPr>
          <a:xfrm>
            <a:off x="195943" y="2768323"/>
            <a:ext cx="4675947" cy="2505034"/>
          </a:xfrm>
        </p:spPr>
        <p:txBody>
          <a:bodyPr/>
          <a:lstStyle/>
          <a:p>
            <a:r>
              <a:rPr lang="nb-NO" sz="2400" noProof="0"/>
              <a:t>Verktøyet er lansert på vår nettside</a:t>
            </a:r>
            <a:br>
              <a:rPr lang="nb-NO" sz="2800">
                <a:ea typeface="Open Sans"/>
                <a:cs typeface="Open Sans"/>
              </a:rPr>
            </a:br>
            <a:br>
              <a:rPr lang="nb-NO" sz="2800"/>
            </a:br>
            <a:r>
              <a:rPr lang="nb-NO" sz="2800"/>
              <a:t>www.iasykehus.no</a:t>
            </a:r>
            <a:endParaRPr lang="nb-NO" sz="2800">
              <a:ea typeface="Open Sans"/>
              <a:cs typeface="Open Sans"/>
            </a:endParaRPr>
          </a:p>
        </p:txBody>
      </p:sp>
      <p:pic>
        <p:nvPicPr>
          <p:cNvPr id="3" name="Bilde 2">
            <a:extLst>
              <a:ext uri="{FF2B5EF4-FFF2-40B4-BE49-F238E27FC236}">
                <a16:creationId xmlns:a16="http://schemas.microsoft.com/office/drawing/2014/main" id="{830548D4-5831-57F7-3EC7-D15E1B173FB4}"/>
              </a:ext>
            </a:extLst>
          </p:cNvPr>
          <p:cNvPicPr>
            <a:picLocks noChangeAspect="1"/>
          </p:cNvPicPr>
          <p:nvPr/>
        </p:nvPicPr>
        <p:blipFill>
          <a:blip r:embed="rId3"/>
          <a:stretch>
            <a:fillRect/>
          </a:stretch>
        </p:blipFill>
        <p:spPr>
          <a:xfrm>
            <a:off x="4871890" y="1654771"/>
            <a:ext cx="6396569" cy="4854743"/>
          </a:xfrm>
          <a:prstGeom prst="rect">
            <a:avLst/>
          </a:prstGeom>
        </p:spPr>
      </p:pic>
    </p:spTree>
    <p:extLst>
      <p:ext uri="{BB962C8B-B14F-4D97-AF65-F5344CB8AC3E}">
        <p14:creationId xmlns:p14="http://schemas.microsoft.com/office/powerpoint/2010/main" val="1357627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70EA5-80E0-19A0-927F-8DABE4FBC0D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8EE7F06-4399-7074-1644-F4518520151A}"/>
              </a:ext>
            </a:extLst>
          </p:cNvPr>
          <p:cNvSpPr>
            <a:spLocks noGrp="1"/>
          </p:cNvSpPr>
          <p:nvPr>
            <p:ph sz="quarter" idx="17"/>
          </p:nvPr>
        </p:nvSpPr>
        <p:spPr>
          <a:xfrm>
            <a:off x="655941" y="1605208"/>
            <a:ext cx="10871666" cy="4543756"/>
          </a:xfrm>
        </p:spPr>
        <p:txBody>
          <a:bodyPr vert="horz" lIns="91440" tIns="45720" rIns="91440" bIns="45720" rtlCol="0" anchor="t">
            <a:noAutofit/>
          </a:bodyPr>
          <a:lstStyle/>
          <a:p>
            <a:pPr marL="0" indent="0">
              <a:buNone/>
            </a:pPr>
            <a:r>
              <a:rPr lang="nb-NO" sz="2000" b="1">
                <a:highlight>
                  <a:srgbClr val="FFFFFF"/>
                </a:highlight>
                <a:latin typeface="Aptos"/>
              </a:rPr>
              <a:t>Hva er psykososialt arbeidsmiljø? </a:t>
            </a:r>
            <a:br>
              <a:rPr lang="nb-NO" sz="2000" b="1">
                <a:highlight>
                  <a:srgbClr val="FFFFFF"/>
                </a:highlight>
                <a:latin typeface="Aptos"/>
              </a:rPr>
            </a:br>
            <a:r>
              <a:rPr lang="nb-NO" sz="2000">
                <a:highlight>
                  <a:srgbClr val="FFFFFF"/>
                </a:highlight>
                <a:latin typeface="Aptos"/>
              </a:rPr>
              <a:t>Se eventuelt filmene fra Statens arbeidsmiljøinstitutt (</a:t>
            </a:r>
            <a:r>
              <a:rPr lang="nb-NO" sz="2000" err="1">
                <a:highlight>
                  <a:srgbClr val="FFFFFF"/>
                </a:highlight>
                <a:latin typeface="Aptos"/>
              </a:rPr>
              <a:t>STAMI</a:t>
            </a:r>
            <a:r>
              <a:rPr lang="nb-NO" sz="2000">
                <a:highlight>
                  <a:srgbClr val="FFFFFF"/>
                </a:highlight>
                <a:latin typeface="Aptos"/>
              </a:rPr>
              <a:t>)</a:t>
            </a:r>
            <a:br>
              <a:rPr lang="nb-NO" sz="2000">
                <a:highlight>
                  <a:srgbClr val="FFFFFF"/>
                </a:highlight>
                <a:latin typeface="Aptos"/>
              </a:rPr>
            </a:br>
            <a:r>
              <a:rPr lang="nb-NO" sz="2000">
                <a:highlight>
                  <a:srgbClr val="FFFFFF"/>
                </a:highlight>
                <a:latin typeface="Aptos"/>
              </a:rPr>
              <a:t>om arbeidsmiljø generelt og psykososialt arbeidsmiljø spesielt. </a:t>
            </a:r>
            <a:br>
              <a:rPr lang="nb-NO" sz="2000">
                <a:highlight>
                  <a:srgbClr val="FFFFFF"/>
                </a:highlight>
                <a:latin typeface="Aptos"/>
              </a:rPr>
            </a:br>
            <a:endParaRPr lang="nb-NO" sz="2000">
              <a:highlight>
                <a:srgbClr val="FFFFFF"/>
              </a:highlight>
              <a:latin typeface="Aptos"/>
            </a:endParaRPr>
          </a:p>
          <a:p>
            <a:pPr marL="0" indent="0">
              <a:buNone/>
            </a:pPr>
            <a:r>
              <a:rPr lang="nb-NO" sz="2000" b="1">
                <a:highlight>
                  <a:srgbClr val="FFFFFF"/>
                </a:highlight>
                <a:latin typeface="Aptos"/>
              </a:rPr>
              <a:t>Enhetens betydning og vårt psykososiale arbeidsmiljø </a:t>
            </a:r>
            <a:br>
              <a:rPr lang="nb-NO" sz="2000" b="1" i="1">
                <a:highlight>
                  <a:srgbClr val="FFFFFF"/>
                </a:highlight>
                <a:latin typeface="Aptos"/>
              </a:rPr>
            </a:br>
            <a:r>
              <a:rPr lang="nb-NO" sz="2000">
                <a:highlight>
                  <a:srgbClr val="FFFFFF"/>
                </a:highlight>
                <a:latin typeface="Aptos"/>
              </a:rPr>
              <a:t>Hva vet vi om vårt eget psykososiale arbeidsmiljø fra </a:t>
            </a:r>
            <a:r>
              <a:rPr lang="nb-NO" sz="2000" err="1">
                <a:highlight>
                  <a:srgbClr val="FFFFFF"/>
                </a:highlight>
                <a:latin typeface="Aptos"/>
              </a:rPr>
              <a:t>ForBedringsundersøkelsen</a:t>
            </a:r>
            <a:r>
              <a:rPr lang="nb-NO" sz="2000">
                <a:highlight>
                  <a:srgbClr val="FFFFFF"/>
                </a:highlight>
                <a:latin typeface="Aptos"/>
              </a:rPr>
              <a:t> (se matrise på neste bilde), sykefravær, medarbeidersamtaler og andre relevante kilder? </a:t>
            </a:r>
            <a:br>
              <a:rPr lang="nb-NO" sz="2000">
                <a:highlight>
                  <a:srgbClr val="FFFFFF"/>
                </a:highlight>
                <a:latin typeface="Aptos"/>
              </a:rPr>
            </a:br>
            <a:r>
              <a:rPr lang="nb-NO" sz="2000">
                <a:highlight>
                  <a:srgbClr val="FFFFFF"/>
                </a:highlight>
                <a:latin typeface="Aptos"/>
              </a:rPr>
              <a:t>Hvilke styrker og utfordringer har vi? Unngå diskusjoner om tiltak her.</a:t>
            </a:r>
            <a:br>
              <a:rPr lang="nb-NO" sz="2000">
                <a:highlight>
                  <a:srgbClr val="FFFFFF"/>
                </a:highlight>
                <a:latin typeface="Aptos"/>
              </a:rPr>
            </a:br>
            <a:r>
              <a:rPr lang="nb-NO" sz="2000">
                <a:highlight>
                  <a:srgbClr val="FFFFFF"/>
                </a:highlight>
                <a:latin typeface="Aptos"/>
              </a:rPr>
              <a:t>Hva gjør oss betydningsfulle for sykehuset, og hva er vi stolte av å bidra med?</a:t>
            </a:r>
            <a:br>
              <a:rPr lang="nb-NO" sz="2000">
                <a:highlight>
                  <a:srgbClr val="FFFFFF"/>
                </a:highlight>
                <a:latin typeface="Aptos"/>
              </a:rPr>
            </a:br>
            <a:endParaRPr lang="nb-NO" sz="2000">
              <a:highlight>
                <a:srgbClr val="FFFFFF"/>
              </a:highlight>
              <a:latin typeface="Aptos"/>
            </a:endParaRPr>
          </a:p>
          <a:p>
            <a:pPr marL="0" indent="0">
              <a:buNone/>
            </a:pPr>
            <a:r>
              <a:rPr lang="nb-NO" sz="2000" b="1">
                <a:highlight>
                  <a:srgbClr val="FFFFFF"/>
                </a:highlight>
                <a:latin typeface="Aptos"/>
              </a:rPr>
              <a:t>Velge tema fra dialogduken</a:t>
            </a:r>
            <a:br>
              <a:rPr lang="nb-NO" sz="2000" b="1" i="1">
                <a:highlight>
                  <a:srgbClr val="FFFFFF"/>
                </a:highlight>
                <a:latin typeface="Aptos"/>
              </a:rPr>
            </a:br>
            <a:r>
              <a:rPr lang="nb-NO" sz="2000">
                <a:highlight>
                  <a:srgbClr val="FFFFFF"/>
                </a:highlight>
                <a:latin typeface="Aptos"/>
              </a:rPr>
              <a:t>Vi ser filmen  </a:t>
            </a:r>
            <a:r>
              <a:rPr lang="nb-NO" sz="2000" u="sng">
                <a:highlight>
                  <a:srgbClr val="FFFFFF"/>
                </a:highlight>
                <a:latin typeface="Aptos"/>
                <a:hlinkClick r:id="rId2"/>
              </a:rPr>
              <a:t>«Dukens 8 temaer samlet»</a:t>
            </a:r>
            <a:r>
              <a:rPr lang="nb-NO" sz="2000">
                <a:highlight>
                  <a:srgbClr val="FFFFFF"/>
                </a:highlight>
                <a:latin typeface="Aptos"/>
              </a:rPr>
              <a:t> (11:27), reflekterer over innholdet og velger hvilket eller hvilke temaer vi skal bruke i </a:t>
            </a:r>
            <a:r>
              <a:rPr lang="nb-NO" sz="2000" err="1">
                <a:highlight>
                  <a:srgbClr val="FFFFFF"/>
                </a:highlight>
                <a:latin typeface="Aptos"/>
              </a:rPr>
              <a:t>medarbeidersamlingen.Når</a:t>
            </a:r>
            <a:r>
              <a:rPr lang="nb-NO" sz="2000">
                <a:highlight>
                  <a:srgbClr val="FFFFFF"/>
                </a:highlight>
                <a:latin typeface="Aptos"/>
              </a:rPr>
              <a:t> alle temaene sees samlet, er informasjonsmengden stor. Dette oppleves annerledes når filmen fra ett og ett tema presenteres i medarbeidersamlingene.  </a:t>
            </a:r>
          </a:p>
          <a:p>
            <a:pPr marL="0" indent="0">
              <a:buNone/>
            </a:pPr>
            <a:br>
              <a:rPr lang="nb-NO"/>
            </a:br>
            <a:endParaRPr lang="nb-NO"/>
          </a:p>
          <a:p>
            <a:pPr>
              <a:buAutoNum type="arabicPeriod"/>
            </a:pPr>
            <a:endParaRPr lang="nb-NO">
              <a:ea typeface="Open Sans"/>
              <a:cs typeface="Open Sans"/>
            </a:endParaRPr>
          </a:p>
        </p:txBody>
      </p:sp>
      <p:sp>
        <p:nvSpPr>
          <p:cNvPr id="3" name="Footer Placeholder 2">
            <a:extLst>
              <a:ext uri="{FF2B5EF4-FFF2-40B4-BE49-F238E27FC236}">
                <a16:creationId xmlns:a16="http://schemas.microsoft.com/office/drawing/2014/main" id="{60C592D2-B105-5C2B-648A-F05F8EDD7DDE}"/>
              </a:ext>
            </a:extLst>
          </p:cNvPr>
          <p:cNvSpPr>
            <a:spLocks noGrp="1"/>
          </p:cNvSpPr>
          <p:nvPr>
            <p:ph type="ftr" sz="quarter" idx="19"/>
          </p:nvPr>
        </p:nvSpPr>
        <p:spPr/>
        <p:txBody>
          <a:bodyPr/>
          <a:lstStyle/>
          <a:p>
            <a:r>
              <a:rPr lang="nb-NO"/>
              <a:t>IA i sykehus</a:t>
            </a:r>
          </a:p>
        </p:txBody>
      </p:sp>
      <p:pic>
        <p:nvPicPr>
          <p:cNvPr id="8" name="Bilde 7">
            <a:extLst>
              <a:ext uri="{FF2B5EF4-FFF2-40B4-BE49-F238E27FC236}">
                <a16:creationId xmlns:a16="http://schemas.microsoft.com/office/drawing/2014/main" id="{69E33B89-9BAE-2ACA-81D5-823813DDB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6239" y="142482"/>
            <a:ext cx="1281093" cy="1209656"/>
          </a:xfrm>
          <a:prstGeom prst="rect">
            <a:avLst/>
          </a:prstGeom>
        </p:spPr>
      </p:pic>
      <p:pic>
        <p:nvPicPr>
          <p:cNvPr id="4" name="Bilde 3">
            <a:hlinkClick r:id="rId4"/>
            <a:extLst>
              <a:ext uri="{FF2B5EF4-FFF2-40B4-BE49-F238E27FC236}">
                <a16:creationId xmlns:a16="http://schemas.microsoft.com/office/drawing/2014/main" id="{8AD09D37-75E0-4B31-5EC9-4A9DB7BF4DFB}"/>
              </a:ext>
            </a:extLst>
          </p:cNvPr>
          <p:cNvPicPr>
            <a:picLocks noChangeAspect="1"/>
          </p:cNvPicPr>
          <p:nvPr/>
        </p:nvPicPr>
        <p:blipFill>
          <a:blip r:embed="rId5"/>
          <a:stretch>
            <a:fillRect/>
          </a:stretch>
        </p:blipFill>
        <p:spPr>
          <a:xfrm>
            <a:off x="7741089" y="1991737"/>
            <a:ext cx="1464986" cy="955645"/>
          </a:xfrm>
          <a:prstGeom prst="rect">
            <a:avLst/>
          </a:prstGeom>
        </p:spPr>
      </p:pic>
      <p:sp>
        <p:nvSpPr>
          <p:cNvPr id="6" name="TekstSylinder 5">
            <a:extLst>
              <a:ext uri="{FF2B5EF4-FFF2-40B4-BE49-F238E27FC236}">
                <a16:creationId xmlns:a16="http://schemas.microsoft.com/office/drawing/2014/main" id="{0E8C8777-83BD-2416-17A3-72860EF304D3}"/>
              </a:ext>
            </a:extLst>
          </p:cNvPr>
          <p:cNvSpPr txBox="1"/>
          <p:nvPr/>
        </p:nvSpPr>
        <p:spPr>
          <a:xfrm>
            <a:off x="7741089" y="1613492"/>
            <a:ext cx="639919" cy="369332"/>
          </a:xfrm>
          <a:prstGeom prst="rect">
            <a:avLst/>
          </a:prstGeom>
          <a:noFill/>
        </p:spPr>
        <p:txBody>
          <a:bodyPr wrap="none" rtlCol="0">
            <a:spAutoFit/>
          </a:bodyPr>
          <a:lstStyle/>
          <a:p>
            <a:r>
              <a:rPr lang="nb-NO"/>
              <a:t>1:48</a:t>
            </a:r>
          </a:p>
        </p:txBody>
      </p:sp>
      <p:sp>
        <p:nvSpPr>
          <p:cNvPr id="7" name="Title 2">
            <a:extLst>
              <a:ext uri="{FF2B5EF4-FFF2-40B4-BE49-F238E27FC236}">
                <a16:creationId xmlns:a16="http://schemas.microsoft.com/office/drawing/2014/main" id="{6CE8FD17-CAE5-28FE-F18F-B20F2CE410D6}"/>
              </a:ext>
            </a:extLst>
          </p:cNvPr>
          <p:cNvSpPr>
            <a:spLocks noGrp="1"/>
          </p:cNvSpPr>
          <p:nvPr>
            <p:ph type="title"/>
          </p:nvPr>
        </p:nvSpPr>
        <p:spPr>
          <a:xfrm>
            <a:off x="533400" y="355600"/>
            <a:ext cx="9866086" cy="834571"/>
          </a:xfrm>
        </p:spPr>
        <p:txBody>
          <a:bodyPr/>
          <a:lstStyle/>
          <a:p>
            <a:r>
              <a:rPr lang="nb-NO">
                <a:latin typeface="Open Sans Semibold"/>
                <a:ea typeface="Open Sans Semibold"/>
                <a:cs typeface="Open Sans Semibold"/>
              </a:rPr>
              <a:t>Vårt</a:t>
            </a:r>
            <a:r>
              <a:rPr lang="nb-NO" noProof="0">
                <a:latin typeface="Open Sans Semibold"/>
                <a:ea typeface="Open Sans Semibold"/>
                <a:cs typeface="Open Sans Semibold"/>
              </a:rPr>
              <a:t> </a:t>
            </a:r>
            <a:r>
              <a:rPr lang="nb-NO">
                <a:latin typeface="Open Sans Semibold"/>
                <a:ea typeface="Open Sans Semibold"/>
                <a:cs typeface="Open Sans Semibold"/>
              </a:rPr>
              <a:t>psykososiale</a:t>
            </a:r>
            <a:r>
              <a:rPr lang="nb-NO" noProof="0">
                <a:latin typeface="Open Sans Semibold"/>
                <a:ea typeface="Open Sans Semibold"/>
                <a:cs typeface="Open Sans Semibold"/>
              </a:rPr>
              <a:t> arbeidsmiljø </a:t>
            </a:r>
            <a:r>
              <a:rPr lang="nb-NO">
                <a:latin typeface="Open Sans Semibold"/>
                <a:ea typeface="Open Sans Semibold"/>
                <a:cs typeface="Open Sans Semibold"/>
              </a:rPr>
              <a:t>(25 min)</a:t>
            </a:r>
            <a:endParaRPr lang="nb-NO" noProof="0">
              <a:latin typeface="Open Sans Semibold"/>
              <a:ea typeface="Open Sans Semibold"/>
              <a:cs typeface="Open Sans Semibold"/>
            </a:endParaRPr>
          </a:p>
        </p:txBody>
      </p:sp>
      <p:pic>
        <p:nvPicPr>
          <p:cNvPr id="10" name="Bilde 9" descr="Et bilde som inneholder Menneskeansikt, klær, person, konstruksjon&#10;&#10;KI-generert innhold kan være feil.">
            <a:hlinkClick r:id="rId6"/>
            <a:extLst>
              <a:ext uri="{FF2B5EF4-FFF2-40B4-BE49-F238E27FC236}">
                <a16:creationId xmlns:a16="http://schemas.microsoft.com/office/drawing/2014/main" id="{9B2DF98D-269D-2156-EB0E-497B8AEAA463}"/>
              </a:ext>
            </a:extLst>
          </p:cNvPr>
          <p:cNvPicPr>
            <a:picLocks noChangeAspect="1"/>
          </p:cNvPicPr>
          <p:nvPr/>
        </p:nvPicPr>
        <p:blipFill>
          <a:blip r:embed="rId7"/>
          <a:stretch>
            <a:fillRect/>
          </a:stretch>
        </p:blipFill>
        <p:spPr>
          <a:xfrm>
            <a:off x="9808429" y="1991737"/>
            <a:ext cx="1328356" cy="999036"/>
          </a:xfrm>
          <a:prstGeom prst="rect">
            <a:avLst/>
          </a:prstGeom>
        </p:spPr>
      </p:pic>
      <p:sp>
        <p:nvSpPr>
          <p:cNvPr id="11" name="TekstSylinder 10">
            <a:extLst>
              <a:ext uri="{FF2B5EF4-FFF2-40B4-BE49-F238E27FC236}">
                <a16:creationId xmlns:a16="http://schemas.microsoft.com/office/drawing/2014/main" id="{29C3A9DB-D636-CF75-2D1D-3F4F21F108BB}"/>
              </a:ext>
            </a:extLst>
          </p:cNvPr>
          <p:cNvSpPr txBox="1"/>
          <p:nvPr/>
        </p:nvSpPr>
        <p:spPr>
          <a:xfrm>
            <a:off x="9817763" y="1608537"/>
            <a:ext cx="65484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solidFill>
                  <a:srgbClr val="000000"/>
                </a:solidFill>
                <a:latin typeface="Open Sans"/>
              </a:rPr>
              <a:t>1:46</a:t>
            </a:r>
            <a:endParaRPr lang="nb-NO"/>
          </a:p>
          <a:p>
            <a:pPr algn="ctr"/>
            <a:endParaRPr lang="nb-NO"/>
          </a:p>
        </p:txBody>
      </p:sp>
    </p:spTree>
    <p:extLst>
      <p:ext uri="{BB962C8B-B14F-4D97-AF65-F5344CB8AC3E}">
        <p14:creationId xmlns:p14="http://schemas.microsoft.com/office/powerpoint/2010/main" val="1363465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5389D07C-62F8-60EB-74C1-33C1CFE0945B}"/>
              </a:ext>
            </a:extLst>
          </p:cNvPr>
          <p:cNvSpPr>
            <a:spLocks noGrp="1"/>
          </p:cNvSpPr>
          <p:nvPr>
            <p:ph type="title"/>
          </p:nvPr>
        </p:nvSpPr>
        <p:spPr>
          <a:xfrm>
            <a:off x="451278" y="1314771"/>
            <a:ext cx="12119888" cy="1136472"/>
          </a:xfrm>
        </p:spPr>
        <p:txBody>
          <a:bodyPr anchor="ctr">
            <a:normAutofit/>
          </a:bodyPr>
          <a:lstStyle/>
          <a:p>
            <a:r>
              <a:rPr lang="nb-NO" sz="2600" noProof="0">
                <a:solidFill>
                  <a:schemeClr val="accent1"/>
                </a:solidFill>
                <a:latin typeface="Open Sans Semibold"/>
                <a:ea typeface="Open Sans Semibold"/>
                <a:cs typeface="Open Sans Semibold"/>
              </a:rPr>
              <a:t>Kobling mellom “Sammen om psykososialt arbeidsmiljø</a:t>
            </a:r>
            <a:r>
              <a:rPr lang="en-US" sz="2600">
                <a:solidFill>
                  <a:schemeClr val="accent1"/>
                </a:solidFill>
                <a:latin typeface="Open Sans Semibold"/>
                <a:ea typeface="Open Sans Semibold"/>
                <a:cs typeface="Open Sans Semibold"/>
              </a:rPr>
              <a:t>”, </a:t>
            </a:r>
            <a:r>
              <a:rPr lang="nb-NO" sz="2600" noProof="0">
                <a:solidFill>
                  <a:schemeClr val="accent1"/>
                </a:solidFill>
                <a:latin typeface="Open Sans Semibold"/>
                <a:ea typeface="Open Sans Semibold"/>
                <a:cs typeface="Open Sans Semibold"/>
              </a:rPr>
              <a:t>spørsmålene i ForBedring</a:t>
            </a:r>
            <a:r>
              <a:rPr lang="nb-NO" sz="2600">
                <a:solidFill>
                  <a:schemeClr val="accent1"/>
                </a:solidFill>
                <a:latin typeface="Open Sans Semibold"/>
                <a:ea typeface="Open Sans Semibold"/>
                <a:cs typeface="Open Sans Semibold"/>
              </a:rPr>
              <a:t>, </a:t>
            </a:r>
            <a:r>
              <a:rPr lang="nb-NO" sz="2600" noProof="0" err="1">
                <a:solidFill>
                  <a:schemeClr val="accent1"/>
                </a:solidFill>
                <a:latin typeface="Open Sans Semibold"/>
                <a:ea typeface="Open Sans Semibold"/>
                <a:cs typeface="Open Sans Semibold"/>
              </a:rPr>
              <a:t>Aml</a:t>
            </a:r>
            <a:r>
              <a:rPr lang="nb-NO" sz="2600" noProof="0">
                <a:solidFill>
                  <a:schemeClr val="accent1"/>
                </a:solidFill>
                <a:latin typeface="Open Sans Semibold"/>
                <a:ea typeface="Open Sans Semibold"/>
                <a:cs typeface="Open Sans Semibold"/>
              </a:rPr>
              <a:t> §4-3 og </a:t>
            </a:r>
            <a:r>
              <a:rPr lang="nb-NO" sz="2600">
                <a:solidFill>
                  <a:schemeClr val="accent1"/>
                </a:solidFill>
                <a:latin typeface="Open Sans Semibold"/>
                <a:ea typeface="Open Sans Semibold"/>
                <a:cs typeface="Open Sans Semibold"/>
              </a:rPr>
              <a:t>Forskrift</a:t>
            </a:r>
            <a:r>
              <a:rPr lang="nb-NO" sz="2600" noProof="0">
                <a:solidFill>
                  <a:schemeClr val="accent1"/>
                </a:solidFill>
                <a:latin typeface="Open Sans Semibold"/>
                <a:ea typeface="Open Sans Semibold"/>
                <a:cs typeface="Open Sans Semibold"/>
              </a:rPr>
              <a:t> om utførelse av arbeid</a:t>
            </a:r>
            <a:endParaRPr lang="en-US" sz="2600">
              <a:solidFill>
                <a:schemeClr val="accent1"/>
              </a:solidFill>
              <a:latin typeface="Open Sans Semibold"/>
              <a:ea typeface="Open Sans Semibold"/>
              <a:cs typeface="Open Sans Semibold"/>
            </a:endParaRPr>
          </a:p>
        </p:txBody>
      </p:sp>
      <p:sp>
        <p:nvSpPr>
          <p:cNvPr id="2" name="TekstSylinder 1">
            <a:extLst>
              <a:ext uri="{FF2B5EF4-FFF2-40B4-BE49-F238E27FC236}">
                <a16:creationId xmlns:a16="http://schemas.microsoft.com/office/drawing/2014/main" id="{C31ACF42-03A6-F06D-9631-E622618F93A4}"/>
              </a:ext>
            </a:extLst>
          </p:cNvPr>
          <p:cNvSpPr txBox="1"/>
          <p:nvPr/>
        </p:nvSpPr>
        <p:spPr>
          <a:xfrm>
            <a:off x="451278" y="304800"/>
            <a:ext cx="4120722" cy="769441"/>
          </a:xfrm>
          <a:prstGeom prst="rect">
            <a:avLst/>
          </a:prstGeom>
          <a:noFill/>
        </p:spPr>
        <p:txBody>
          <a:bodyPr wrap="square" rtlCol="0">
            <a:spAutoFit/>
          </a:bodyPr>
          <a:lstStyle/>
          <a:p>
            <a:r>
              <a:rPr lang="nb-NO" sz="4400">
                <a:solidFill>
                  <a:srgbClr val="194765"/>
                </a:solidFill>
                <a:hlinkClick r:id="rId3"/>
              </a:rPr>
              <a:t>Matrise</a:t>
            </a:r>
            <a:endParaRPr lang="nb-NO" sz="4400">
              <a:solidFill>
                <a:srgbClr val="194765"/>
              </a:solidFill>
            </a:endParaRPr>
          </a:p>
        </p:txBody>
      </p:sp>
      <p:pic>
        <p:nvPicPr>
          <p:cNvPr id="3" name="Plassholder for innhold 2">
            <a:extLst>
              <a:ext uri="{FF2B5EF4-FFF2-40B4-BE49-F238E27FC236}">
                <a16:creationId xmlns:a16="http://schemas.microsoft.com/office/drawing/2014/main" id="{2A666930-7E9A-A7F4-D2F5-9B5669C9781F}"/>
              </a:ext>
            </a:extLst>
          </p:cNvPr>
          <p:cNvPicPr>
            <a:picLocks noGrp="1" noChangeAspect="1"/>
          </p:cNvPicPr>
          <p:nvPr>
            <p:ph idx="1"/>
          </p:nvPr>
        </p:nvPicPr>
        <p:blipFill>
          <a:blip r:embed="rId4"/>
          <a:srcRect l="-33" r="4031" b="275"/>
          <a:stretch>
            <a:fillRect/>
          </a:stretch>
        </p:blipFill>
        <p:spPr>
          <a:xfrm>
            <a:off x="452854" y="2445805"/>
            <a:ext cx="11181397" cy="4113215"/>
          </a:xfrm>
          <a:prstGeom prst="rect">
            <a:avLst/>
          </a:prstGeom>
        </p:spPr>
      </p:pic>
      <p:sp>
        <p:nvSpPr>
          <p:cNvPr id="4" name="TekstSylinder 3">
            <a:extLst>
              <a:ext uri="{FF2B5EF4-FFF2-40B4-BE49-F238E27FC236}">
                <a16:creationId xmlns:a16="http://schemas.microsoft.com/office/drawing/2014/main" id="{7F5CB57E-D76F-3647-07E6-8CFF26F3D5EF}"/>
              </a:ext>
            </a:extLst>
          </p:cNvPr>
          <p:cNvSpPr txBox="1"/>
          <p:nvPr/>
        </p:nvSpPr>
        <p:spPr>
          <a:xfrm>
            <a:off x="6321302" y="3274774"/>
            <a:ext cx="5648323" cy="2585323"/>
          </a:xfrm>
          <a:prstGeom prst="rect">
            <a:avLst/>
          </a:prstGeom>
          <a:solidFill>
            <a:schemeClr val="bg1"/>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mn-lt"/>
                <a:cs typeface="+mn-lt"/>
              </a:rPr>
              <a:t>Slik bruker du matrisen</a:t>
            </a:r>
            <a:br>
              <a:rPr lang="nb-NO" dirty="0">
                <a:ea typeface="+mn-lt"/>
                <a:cs typeface="+mn-lt"/>
              </a:rPr>
            </a:br>
            <a:r>
              <a:rPr lang="nb-NO" sz="1600" dirty="0" err="1">
                <a:ea typeface="+mn-lt"/>
                <a:cs typeface="+mn-lt"/>
              </a:rPr>
              <a:t>Matrisen</a:t>
            </a:r>
            <a:r>
              <a:rPr lang="nb-NO" sz="1600" dirty="0">
                <a:ea typeface="+mn-lt"/>
                <a:cs typeface="+mn-lt"/>
              </a:rPr>
              <a:t> viser hvilke temaer i </a:t>
            </a:r>
            <a:r>
              <a:rPr lang="nb-NO" sz="1600" b="1" dirty="0">
                <a:ea typeface="+mn-lt"/>
                <a:cs typeface="+mn-lt"/>
              </a:rPr>
              <a:t>Sammen om psykososialt arbeidsmiljø</a:t>
            </a:r>
            <a:r>
              <a:rPr lang="nb-NO" sz="1600" dirty="0">
                <a:ea typeface="+mn-lt"/>
                <a:cs typeface="+mn-lt"/>
              </a:rPr>
              <a:t> som henger sammen med spørsmålene i ForBedringsundersøkelsen. </a:t>
            </a:r>
            <a:endParaRPr lang="nb-NO" sz="1600" dirty="0"/>
          </a:p>
          <a:p>
            <a:r>
              <a:rPr lang="nb-NO" sz="1600" dirty="0">
                <a:ea typeface="+mn-lt"/>
                <a:cs typeface="+mn-lt"/>
              </a:rPr>
              <a:t>Start med spørsmål der rapporten viser utfordringer eller dere ser en utvikling dere ønsker å forstå bedre. Finn spørsmålsnummeret i matrisen og se </a:t>
            </a:r>
            <a:r>
              <a:rPr lang="nb-NO" sz="1600">
                <a:ea typeface="+mn-lt"/>
                <a:cs typeface="+mn-lt"/>
              </a:rPr>
              <a:t>etter hakene. </a:t>
            </a:r>
            <a:r>
              <a:rPr lang="nb-NO" sz="1600" dirty="0">
                <a:ea typeface="+mn-lt"/>
                <a:cs typeface="+mn-lt"/>
              </a:rPr>
              <a:t>Hvis flere aktuelle spørsmål peker mot det samme temaet, kan dette være et godt sted å begynne.</a:t>
            </a:r>
          </a:p>
          <a:p>
            <a:endParaRPr lang="nb-NO" sz="1600" dirty="0"/>
          </a:p>
        </p:txBody>
      </p:sp>
    </p:spTree>
    <p:extLst>
      <p:ext uri="{BB962C8B-B14F-4D97-AF65-F5344CB8AC3E}">
        <p14:creationId xmlns:p14="http://schemas.microsoft.com/office/powerpoint/2010/main" val="324713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556A7-9287-31BA-84CD-AA263D4E4C3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EA605-7509-BF15-750F-EA9680711E7C}"/>
              </a:ext>
            </a:extLst>
          </p:cNvPr>
          <p:cNvSpPr>
            <a:spLocks noGrp="1"/>
          </p:cNvSpPr>
          <p:nvPr>
            <p:ph sz="quarter" idx="17"/>
          </p:nvPr>
        </p:nvSpPr>
        <p:spPr>
          <a:xfrm>
            <a:off x="665710" y="2093670"/>
            <a:ext cx="10891204" cy="3879449"/>
          </a:xfrm>
        </p:spPr>
        <p:txBody>
          <a:bodyPr vert="horz" lIns="91440" tIns="45720" rIns="91440" bIns="45720" rtlCol="0" anchor="t">
            <a:noAutofit/>
          </a:bodyPr>
          <a:lstStyle/>
          <a:p>
            <a:pPr marL="0" indent="0">
              <a:buNone/>
            </a:pPr>
            <a:br>
              <a:rPr lang="nb-NO"/>
            </a:br>
            <a:endParaRPr lang="nb-NO"/>
          </a:p>
          <a:p>
            <a:pPr>
              <a:buAutoNum type="arabicPeriod"/>
            </a:pPr>
            <a:endParaRPr lang="nb-NO">
              <a:ea typeface="Open Sans"/>
              <a:cs typeface="Open Sans"/>
            </a:endParaRPr>
          </a:p>
        </p:txBody>
      </p:sp>
      <p:sp>
        <p:nvSpPr>
          <p:cNvPr id="3" name="Footer Placeholder 2">
            <a:extLst>
              <a:ext uri="{FF2B5EF4-FFF2-40B4-BE49-F238E27FC236}">
                <a16:creationId xmlns:a16="http://schemas.microsoft.com/office/drawing/2014/main" id="{068CF312-D525-9F78-F267-D2AAD55FC408}"/>
              </a:ext>
            </a:extLst>
          </p:cNvPr>
          <p:cNvSpPr>
            <a:spLocks noGrp="1"/>
          </p:cNvSpPr>
          <p:nvPr>
            <p:ph type="ftr" sz="quarter" idx="19"/>
          </p:nvPr>
        </p:nvSpPr>
        <p:spPr/>
        <p:txBody>
          <a:bodyPr/>
          <a:lstStyle/>
          <a:p>
            <a:r>
              <a:rPr lang="nb-NO"/>
              <a:t>IA i sykehus</a:t>
            </a:r>
          </a:p>
        </p:txBody>
      </p:sp>
      <p:pic>
        <p:nvPicPr>
          <p:cNvPr id="8" name="Bilde 7">
            <a:extLst>
              <a:ext uri="{FF2B5EF4-FFF2-40B4-BE49-F238E27FC236}">
                <a16:creationId xmlns:a16="http://schemas.microsoft.com/office/drawing/2014/main" id="{BA2FC4D3-7782-24EA-7F1E-26B973C29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6177" y="142482"/>
            <a:ext cx="1781155" cy="1781155"/>
          </a:xfrm>
          <a:prstGeom prst="rect">
            <a:avLst/>
          </a:prstGeom>
        </p:spPr>
      </p:pic>
      <p:sp>
        <p:nvSpPr>
          <p:cNvPr id="7" name="Title 2">
            <a:extLst>
              <a:ext uri="{FF2B5EF4-FFF2-40B4-BE49-F238E27FC236}">
                <a16:creationId xmlns:a16="http://schemas.microsoft.com/office/drawing/2014/main" id="{E705986E-E257-9090-48A7-E5594DD824EE}"/>
              </a:ext>
            </a:extLst>
          </p:cNvPr>
          <p:cNvSpPr>
            <a:spLocks noGrp="1"/>
          </p:cNvSpPr>
          <p:nvPr>
            <p:ph type="title"/>
          </p:nvPr>
        </p:nvSpPr>
        <p:spPr>
          <a:xfrm>
            <a:off x="533400" y="355600"/>
            <a:ext cx="9866086" cy="834571"/>
          </a:xfrm>
        </p:spPr>
        <p:txBody>
          <a:bodyPr/>
          <a:lstStyle/>
          <a:p>
            <a:r>
              <a:rPr lang="nb-NO">
                <a:latin typeface="Open Sans Semibold"/>
                <a:ea typeface="Open Sans Semibold"/>
                <a:cs typeface="Open Sans Semibold"/>
              </a:rPr>
              <a:t>Plan for</a:t>
            </a:r>
            <a:r>
              <a:rPr lang="nb-NO" noProof="0">
                <a:latin typeface="Open Sans Semibold"/>
                <a:ea typeface="Open Sans Semibold"/>
                <a:cs typeface="Open Sans Semibold"/>
              </a:rPr>
              <a:t> </a:t>
            </a:r>
            <a:r>
              <a:rPr lang="nb-NO">
                <a:latin typeface="Open Sans Semibold"/>
                <a:ea typeface="Open Sans Semibold"/>
                <a:cs typeface="Open Sans Semibold"/>
              </a:rPr>
              <a:t>medarbeidersamling (20 minutter)</a:t>
            </a:r>
            <a:endParaRPr lang="nb-NO" noProof="0">
              <a:latin typeface="Open Sans Semibold"/>
              <a:ea typeface="Open Sans Semibold"/>
              <a:cs typeface="Open Sans Semibold"/>
            </a:endParaRPr>
          </a:p>
        </p:txBody>
      </p:sp>
      <p:sp>
        <p:nvSpPr>
          <p:cNvPr id="11" name="TekstSylinder 10">
            <a:extLst>
              <a:ext uri="{FF2B5EF4-FFF2-40B4-BE49-F238E27FC236}">
                <a16:creationId xmlns:a16="http://schemas.microsoft.com/office/drawing/2014/main" id="{29462E8A-960C-A5FE-B052-3E42B97427D0}"/>
              </a:ext>
            </a:extLst>
          </p:cNvPr>
          <p:cNvSpPr txBox="1"/>
          <p:nvPr/>
        </p:nvSpPr>
        <p:spPr>
          <a:xfrm>
            <a:off x="668874" y="1720342"/>
            <a:ext cx="10425801"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nb-NO" sz="2400">
                <a:ea typeface="Open Sans"/>
                <a:cs typeface="Open Sans"/>
              </a:rPr>
              <a:t>Hvilken tidsramme har vi for duken i medarbeidersamling?</a:t>
            </a:r>
            <a:br>
              <a:rPr lang="nb-NO" sz="2400">
                <a:ea typeface="Open Sans"/>
                <a:cs typeface="Open Sans"/>
              </a:rPr>
            </a:br>
            <a:r>
              <a:rPr lang="nb-NO" sz="2400">
                <a:ea typeface="Open Sans"/>
                <a:cs typeface="Open Sans"/>
              </a:rPr>
              <a:t>Skal vi bruke en ferdig presentasjon og kjøreplan fra nettsiden, eller skal vi bruke dialogkort, situasjonskort og øvelser i en kombinasjon vi velger selv?</a:t>
            </a:r>
            <a:br>
              <a:rPr lang="nb-NO" sz="2400">
                <a:ea typeface="Open Sans"/>
                <a:cs typeface="Open Sans"/>
              </a:rPr>
            </a:br>
            <a:endParaRPr lang="nb-NO" sz="2400">
              <a:ea typeface="Open Sans"/>
              <a:cs typeface="Open Sans"/>
            </a:endParaRPr>
          </a:p>
          <a:p>
            <a:pPr marL="285750" indent="-285750">
              <a:buFont typeface="Arial"/>
              <a:buChar char="•"/>
            </a:pPr>
            <a:r>
              <a:rPr lang="nb-NO" sz="2400">
                <a:ea typeface="Open Sans"/>
                <a:cs typeface="Open Sans"/>
              </a:rPr>
              <a:t>Hvordan legger vi til rette for trygghet, åpenhet og involvering?</a:t>
            </a:r>
            <a:br>
              <a:rPr lang="nb-NO" sz="2400">
                <a:ea typeface="Open Sans"/>
                <a:cs typeface="Open Sans"/>
              </a:rPr>
            </a:br>
            <a:endParaRPr lang="nb-NO" sz="2400">
              <a:ea typeface="Open Sans"/>
              <a:cs typeface="Open Sans"/>
            </a:endParaRPr>
          </a:p>
          <a:p>
            <a:pPr marL="285750" indent="-285750">
              <a:buFont typeface="Arial"/>
              <a:buChar char="•"/>
            </a:pPr>
            <a:r>
              <a:rPr lang="nb-NO" sz="2400">
                <a:ea typeface="Open Sans"/>
                <a:cs typeface="Open Sans"/>
              </a:rPr>
              <a:t>Hvordan setter vi sammen gruppene?</a:t>
            </a:r>
            <a:br>
              <a:rPr lang="nb-NO" sz="2400">
                <a:ea typeface="Open Sans"/>
                <a:cs typeface="Open Sans"/>
              </a:rPr>
            </a:br>
            <a:endParaRPr lang="nb-NO" sz="2400">
              <a:ea typeface="Open Sans"/>
              <a:cs typeface="Open Sans"/>
            </a:endParaRPr>
          </a:p>
          <a:p>
            <a:pPr marL="285750" indent="-285750">
              <a:buFont typeface="Arial"/>
              <a:buChar char="•"/>
            </a:pPr>
            <a:r>
              <a:rPr lang="nb-NO" sz="2400">
                <a:ea typeface="Open Sans"/>
                <a:cs typeface="Open Sans"/>
              </a:rPr>
              <a:t>Hvordan håndterer vi eventuelle innspill som egner seg bedre for individuelle samtaler enn i fellesskapet?</a:t>
            </a:r>
          </a:p>
        </p:txBody>
      </p:sp>
    </p:spTree>
    <p:extLst>
      <p:ext uri="{BB962C8B-B14F-4D97-AF65-F5344CB8AC3E}">
        <p14:creationId xmlns:p14="http://schemas.microsoft.com/office/powerpoint/2010/main" val="352953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7F0D3-C0A6-7AE2-ADF4-A973491FBDA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C4E3EE4-0A0E-28FD-997E-D0DFDF5FD360}"/>
              </a:ext>
            </a:extLst>
          </p:cNvPr>
          <p:cNvSpPr>
            <a:spLocks noGrp="1"/>
          </p:cNvSpPr>
          <p:nvPr>
            <p:ph sz="quarter" idx="17"/>
          </p:nvPr>
        </p:nvSpPr>
        <p:spPr>
          <a:xfrm>
            <a:off x="665710" y="2093670"/>
            <a:ext cx="10891204" cy="3879449"/>
          </a:xfrm>
        </p:spPr>
        <p:txBody>
          <a:bodyPr vert="horz" lIns="91440" tIns="45720" rIns="91440" bIns="45720" rtlCol="0" anchor="t">
            <a:noAutofit/>
          </a:bodyPr>
          <a:lstStyle/>
          <a:p>
            <a:pPr marL="0" indent="0">
              <a:buNone/>
            </a:pPr>
            <a:br>
              <a:rPr lang="nb-NO"/>
            </a:br>
            <a:endParaRPr lang="nb-NO"/>
          </a:p>
          <a:p>
            <a:pPr>
              <a:buAutoNum type="arabicPeriod"/>
            </a:pPr>
            <a:endParaRPr lang="nb-NO">
              <a:ea typeface="Open Sans"/>
              <a:cs typeface="Open Sans"/>
            </a:endParaRPr>
          </a:p>
        </p:txBody>
      </p:sp>
      <p:sp>
        <p:nvSpPr>
          <p:cNvPr id="3" name="Footer Placeholder 2">
            <a:extLst>
              <a:ext uri="{FF2B5EF4-FFF2-40B4-BE49-F238E27FC236}">
                <a16:creationId xmlns:a16="http://schemas.microsoft.com/office/drawing/2014/main" id="{8DCD18F2-AC27-BD10-5547-10B436C15A20}"/>
              </a:ext>
            </a:extLst>
          </p:cNvPr>
          <p:cNvSpPr>
            <a:spLocks noGrp="1"/>
          </p:cNvSpPr>
          <p:nvPr>
            <p:ph type="ftr" sz="quarter" idx="19"/>
          </p:nvPr>
        </p:nvSpPr>
        <p:spPr/>
        <p:txBody>
          <a:bodyPr/>
          <a:lstStyle/>
          <a:p>
            <a:r>
              <a:rPr lang="nb-NO"/>
              <a:t>IA i sykehus</a:t>
            </a:r>
          </a:p>
        </p:txBody>
      </p:sp>
      <p:pic>
        <p:nvPicPr>
          <p:cNvPr id="8" name="Bilde 7">
            <a:extLst>
              <a:ext uri="{FF2B5EF4-FFF2-40B4-BE49-F238E27FC236}">
                <a16:creationId xmlns:a16="http://schemas.microsoft.com/office/drawing/2014/main" id="{22987383-A644-9F46-C532-974370953B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6177" y="142482"/>
            <a:ext cx="1781155" cy="1781155"/>
          </a:xfrm>
          <a:prstGeom prst="rect">
            <a:avLst/>
          </a:prstGeom>
        </p:spPr>
      </p:pic>
      <p:sp>
        <p:nvSpPr>
          <p:cNvPr id="7" name="Title 2">
            <a:extLst>
              <a:ext uri="{FF2B5EF4-FFF2-40B4-BE49-F238E27FC236}">
                <a16:creationId xmlns:a16="http://schemas.microsoft.com/office/drawing/2014/main" id="{E596164D-0C64-7C1D-2996-E2A4EBD8BBC2}"/>
              </a:ext>
            </a:extLst>
          </p:cNvPr>
          <p:cNvSpPr>
            <a:spLocks noGrp="1"/>
          </p:cNvSpPr>
          <p:nvPr>
            <p:ph type="title"/>
          </p:nvPr>
        </p:nvSpPr>
        <p:spPr>
          <a:xfrm>
            <a:off x="533400" y="355600"/>
            <a:ext cx="9866086" cy="834571"/>
          </a:xfrm>
        </p:spPr>
        <p:txBody>
          <a:bodyPr/>
          <a:lstStyle/>
          <a:p>
            <a:r>
              <a:rPr lang="nb-NO">
                <a:latin typeface="Open Sans Semibold"/>
                <a:ea typeface="Open Sans Semibold"/>
                <a:cs typeface="Open Sans Semibold"/>
              </a:rPr>
              <a:t>Videre arbeid (5 min)</a:t>
            </a:r>
            <a:endParaRPr lang="nb-NO"/>
          </a:p>
        </p:txBody>
      </p:sp>
      <p:sp>
        <p:nvSpPr>
          <p:cNvPr id="11" name="TekstSylinder 10">
            <a:extLst>
              <a:ext uri="{FF2B5EF4-FFF2-40B4-BE49-F238E27FC236}">
                <a16:creationId xmlns:a16="http://schemas.microsoft.com/office/drawing/2014/main" id="{4AE29EFA-7FAC-33A0-9610-B0132AEA6E08}"/>
              </a:ext>
            </a:extLst>
          </p:cNvPr>
          <p:cNvSpPr txBox="1"/>
          <p:nvPr/>
        </p:nvSpPr>
        <p:spPr>
          <a:xfrm>
            <a:off x="668874" y="1720342"/>
            <a:ext cx="1042580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nb-NO" sz="2400">
                <a:ea typeface="Open Sans"/>
                <a:cs typeface="Open Sans"/>
              </a:rPr>
              <a:t>Når skal vi møtes for å snakke om innspillene?  </a:t>
            </a:r>
            <a:br>
              <a:rPr lang="nb-NO" sz="2400">
                <a:ea typeface="Open Sans"/>
                <a:cs typeface="Open Sans"/>
              </a:rPr>
            </a:br>
            <a:endParaRPr lang="nb-NO"/>
          </a:p>
          <a:p>
            <a:pPr marL="342900" indent="-342900">
              <a:buFont typeface="Arial"/>
              <a:buChar char="•"/>
            </a:pPr>
            <a:r>
              <a:rPr lang="nb-NO" sz="2400">
                <a:ea typeface="Open Sans"/>
                <a:cs typeface="Open Sans"/>
              </a:rPr>
              <a:t>Når og hvordan skal medarbeiderne få tilbakemelding om hva som skjer med refleksjonene og innspillene? </a:t>
            </a:r>
            <a:br>
              <a:rPr lang="nb-NO" sz="2400">
                <a:ea typeface="Open Sans"/>
                <a:cs typeface="Open Sans"/>
              </a:rPr>
            </a:br>
            <a:endParaRPr lang="nb-NO" sz="2400">
              <a:ea typeface="Open Sans"/>
              <a:cs typeface="Open Sans"/>
            </a:endParaRPr>
          </a:p>
          <a:p>
            <a:pPr marL="342900" indent="-342900">
              <a:buFont typeface="Arial"/>
              <a:buChar char="•"/>
            </a:pPr>
            <a:r>
              <a:rPr lang="nb-NO" sz="2400">
                <a:ea typeface="Open Sans"/>
                <a:cs typeface="Open Sans"/>
              </a:rPr>
              <a:t>Hvordan ser vi for oss for videre arbeid med det psykososiale arbeidsmiljøet vårt? </a:t>
            </a:r>
            <a:br>
              <a:rPr lang="nb-NO" sz="2400">
                <a:ea typeface="Open Sans"/>
                <a:cs typeface="Open Sans"/>
              </a:rPr>
            </a:br>
            <a:endParaRPr lang="nb-NO" sz="2400">
              <a:ea typeface="Open Sans"/>
              <a:cs typeface="Open Sans"/>
            </a:endParaRPr>
          </a:p>
          <a:p>
            <a:pPr marL="342900" indent="-342900">
              <a:buFont typeface="Arial"/>
              <a:buChar char="•"/>
            </a:pPr>
            <a:r>
              <a:rPr lang="nb-NO" sz="2400">
                <a:ea typeface="Open Sans"/>
                <a:cs typeface="Open Sans"/>
              </a:rPr>
              <a:t>Tenker vi å jobbe videre med andre tema fra dialogduken fremover? På hvilke arenaer skal vi gjøre det?</a:t>
            </a:r>
            <a:r>
              <a:rPr lang="nb-NO">
                <a:ea typeface="Open Sans"/>
                <a:cs typeface="Open Sans"/>
              </a:rPr>
              <a:t> </a:t>
            </a:r>
            <a:endParaRPr lang="nb-NO"/>
          </a:p>
          <a:p>
            <a:pPr marL="285750" indent="-285750">
              <a:buFont typeface="Arial"/>
              <a:buChar char="•"/>
            </a:pPr>
            <a:endParaRPr lang="nb-NO"/>
          </a:p>
        </p:txBody>
      </p:sp>
    </p:spTree>
    <p:extLst>
      <p:ext uri="{BB962C8B-B14F-4D97-AF65-F5344CB8AC3E}">
        <p14:creationId xmlns:p14="http://schemas.microsoft.com/office/powerpoint/2010/main" val="634131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4540A63-70DE-BFAB-BBA1-A7DEE1B91E48}"/>
              </a:ext>
            </a:extLst>
          </p:cNvPr>
          <p:cNvSpPr>
            <a:spLocks noGrp="1"/>
          </p:cNvSpPr>
          <p:nvPr>
            <p:ph sz="quarter" idx="17"/>
          </p:nvPr>
        </p:nvSpPr>
        <p:spPr>
          <a:xfrm>
            <a:off x="495373" y="1590703"/>
            <a:ext cx="11201254" cy="4156954"/>
          </a:xfrm>
        </p:spPr>
        <p:txBody>
          <a:bodyPr vert="horz" lIns="91440" tIns="45720" rIns="91440" bIns="45720" rtlCol="0" anchor="t">
            <a:noAutofit/>
          </a:bodyPr>
          <a:lstStyle/>
          <a:p>
            <a:r>
              <a:rPr lang="nb-NO" sz="1800" b="1">
                <a:highlight>
                  <a:srgbClr val="FFFFFF"/>
                </a:highlight>
                <a:latin typeface="Aptos"/>
              </a:rPr>
              <a:t>Velkommen v/leder</a:t>
            </a:r>
            <a:br>
              <a:rPr lang="nb-NO" sz="1800">
                <a:highlight>
                  <a:srgbClr val="FFFFFF"/>
                </a:highlight>
                <a:latin typeface="Aptos"/>
              </a:rPr>
            </a:br>
            <a:r>
              <a:rPr lang="nb-NO" sz="1800">
                <a:highlight>
                  <a:srgbClr val="FFFFFF"/>
                </a:highlight>
                <a:latin typeface="Aptos"/>
              </a:rPr>
              <a:t>Hva er arbeidsmiljø? Arbeidsmiljø handler om hvordan arbeidet planlegges, organiseres og gjennomføres. Det psykososiale arbeidsmiljøet handler om vår egen opplevelse av arbeidsoppgaver og samarbeidet med andre på jobb. Se eventuelt STAMI sine filmer.</a:t>
            </a:r>
            <a:br>
              <a:rPr lang="nb-NO" sz="1800">
                <a:highlight>
                  <a:srgbClr val="FFFFFF"/>
                </a:highlight>
                <a:latin typeface="Aptos"/>
              </a:rPr>
            </a:br>
            <a:r>
              <a:rPr lang="nb-NO" sz="1800">
                <a:highlight>
                  <a:srgbClr val="FFFFFF"/>
                </a:highlight>
                <a:latin typeface="Aptos"/>
              </a:rPr>
              <a:t>Vår enhets viktige bidrag inn i fellesskapet i sykehuset, i avdelingen, for samarbeidspartnere, og for pasienter og pårørende.</a:t>
            </a:r>
            <a:endParaRPr lang="nb-NO" sz="1800">
              <a:highlight>
                <a:srgbClr val="C6C6C6"/>
              </a:highlight>
              <a:latin typeface="Aptos"/>
            </a:endParaRPr>
          </a:p>
          <a:p>
            <a:r>
              <a:rPr lang="nb-NO" sz="1800">
                <a:highlight>
                  <a:srgbClr val="FFFFFF"/>
                </a:highlight>
                <a:latin typeface="Aptos"/>
              </a:rPr>
              <a:t>Hvorfor gjør vi dette hos oss nå, og hva ønsker vi å få ut av dette arbeidet?</a:t>
            </a:r>
            <a:br>
              <a:rPr lang="nb-NO" sz="1800">
                <a:highlight>
                  <a:srgbClr val="FFFFFF"/>
                </a:highlight>
                <a:latin typeface="Aptos"/>
              </a:rPr>
            </a:br>
            <a:r>
              <a:rPr lang="nb-NO" sz="1800">
                <a:highlight>
                  <a:srgbClr val="FFFFFF"/>
                </a:highlight>
                <a:latin typeface="Aptos"/>
              </a:rPr>
              <a:t>Hvem sier dette på samlingen, leder, </a:t>
            </a:r>
            <a:r>
              <a:rPr lang="nb-NO" sz="1800" err="1">
                <a:highlight>
                  <a:srgbClr val="FFFFFF"/>
                </a:highlight>
                <a:latin typeface="Aptos"/>
              </a:rPr>
              <a:t>vo</a:t>
            </a:r>
            <a:r>
              <a:rPr lang="nb-NO" sz="1800">
                <a:highlight>
                  <a:srgbClr val="FFFFFF"/>
                </a:highlight>
                <a:latin typeface="Aptos"/>
              </a:rPr>
              <a:t> eller tv?</a:t>
            </a:r>
            <a:endParaRPr lang="nb-NO" sz="1800">
              <a:highlight>
                <a:srgbClr val="C6C6C6"/>
              </a:highlight>
              <a:latin typeface="Aptos"/>
            </a:endParaRPr>
          </a:p>
          <a:p>
            <a:r>
              <a:rPr lang="nb-NO" sz="1800">
                <a:highlight>
                  <a:srgbClr val="FFFFFF"/>
                </a:highlight>
                <a:latin typeface="Aptos"/>
              </a:rPr>
              <a:t>Hvordan ser vi i partsgruppen på styrker og utfordringer i det psykososiale arbeidet hos oss? Hvem sier dette på samlingen, leder, </a:t>
            </a:r>
            <a:r>
              <a:rPr lang="nb-NO" sz="1800" err="1">
                <a:highlight>
                  <a:srgbClr val="FFFFFF"/>
                </a:highlight>
                <a:latin typeface="Aptos"/>
              </a:rPr>
              <a:t>vo</a:t>
            </a:r>
            <a:r>
              <a:rPr lang="nb-NO" sz="1800">
                <a:highlight>
                  <a:srgbClr val="FFFFFF"/>
                </a:highlight>
                <a:latin typeface="Aptos"/>
              </a:rPr>
              <a:t> eller tv?</a:t>
            </a:r>
          </a:p>
          <a:p>
            <a:r>
              <a:rPr lang="nb-NO" sz="1800">
                <a:highlight>
                  <a:srgbClr val="FFFFFF"/>
                </a:highlight>
                <a:latin typeface="Aptos"/>
              </a:rPr>
              <a:t>Deretter eventuelt summing blant medarbeiderne om det stemmer med deres opplevelse, samle opp innspill fra gruppene.</a:t>
            </a:r>
            <a:endParaRPr lang="nb-NO" sz="1800">
              <a:highlight>
                <a:srgbClr val="C6C6C6"/>
              </a:highlight>
              <a:latin typeface="Aptos"/>
            </a:endParaRPr>
          </a:p>
          <a:p>
            <a:r>
              <a:rPr lang="nb-NO" sz="1800">
                <a:highlight>
                  <a:srgbClr val="FFFFFF"/>
                </a:highlight>
                <a:latin typeface="Aptos"/>
              </a:rPr>
              <a:t>Hva skal vi gjøre i dag og hvordan ser veien ut videre (NB! datoer for oppfølging og videre arbeid)? </a:t>
            </a:r>
            <a:br>
              <a:rPr lang="nb-NO" sz="1800">
                <a:highlight>
                  <a:srgbClr val="FFFFFF"/>
                </a:highlight>
                <a:latin typeface="Aptos"/>
              </a:rPr>
            </a:br>
            <a:r>
              <a:rPr lang="nb-NO" sz="1800">
                <a:highlight>
                  <a:srgbClr val="FFFFFF"/>
                </a:highlight>
                <a:latin typeface="Aptos"/>
              </a:rPr>
              <a:t>Hvem sier dette på samlingen, leder, </a:t>
            </a:r>
            <a:r>
              <a:rPr lang="nb-NO" sz="1800" err="1">
                <a:highlight>
                  <a:srgbClr val="FFFFFF"/>
                </a:highlight>
                <a:latin typeface="Aptos"/>
              </a:rPr>
              <a:t>vo</a:t>
            </a:r>
            <a:r>
              <a:rPr lang="nb-NO" sz="1800">
                <a:highlight>
                  <a:srgbClr val="FFFFFF"/>
                </a:highlight>
                <a:latin typeface="Aptos"/>
              </a:rPr>
              <a:t> eller tv?</a:t>
            </a:r>
          </a:p>
          <a:p>
            <a:endParaRPr lang="nb-NO">
              <a:ea typeface="Open Sans"/>
              <a:cs typeface="Open Sans"/>
            </a:endParaRPr>
          </a:p>
        </p:txBody>
      </p:sp>
      <p:sp>
        <p:nvSpPr>
          <p:cNvPr id="3" name="Plassholder for bunntekst 2">
            <a:extLst>
              <a:ext uri="{FF2B5EF4-FFF2-40B4-BE49-F238E27FC236}">
                <a16:creationId xmlns:a16="http://schemas.microsoft.com/office/drawing/2014/main" id="{FD219074-8D89-052E-15E6-5A3F070184D7}"/>
              </a:ext>
            </a:extLst>
          </p:cNvPr>
          <p:cNvSpPr>
            <a:spLocks noGrp="1"/>
          </p:cNvSpPr>
          <p:nvPr>
            <p:ph type="ftr" sz="quarter" idx="19"/>
          </p:nvPr>
        </p:nvSpPr>
        <p:spPr/>
        <p:txBody>
          <a:bodyPr/>
          <a:lstStyle/>
          <a:p>
            <a:r>
              <a:rPr lang="nb-NO"/>
              <a:t>IA i sykehus</a:t>
            </a:r>
          </a:p>
        </p:txBody>
      </p:sp>
      <p:sp>
        <p:nvSpPr>
          <p:cNvPr id="4" name="Tittel 3">
            <a:extLst>
              <a:ext uri="{FF2B5EF4-FFF2-40B4-BE49-F238E27FC236}">
                <a16:creationId xmlns:a16="http://schemas.microsoft.com/office/drawing/2014/main" id="{1900E59E-540A-0AEE-2588-241F35687B12}"/>
              </a:ext>
            </a:extLst>
          </p:cNvPr>
          <p:cNvSpPr>
            <a:spLocks noGrp="1"/>
          </p:cNvSpPr>
          <p:nvPr>
            <p:ph type="title"/>
          </p:nvPr>
        </p:nvSpPr>
        <p:spPr>
          <a:xfrm>
            <a:off x="497682" y="355600"/>
            <a:ext cx="10258991" cy="834571"/>
          </a:xfrm>
        </p:spPr>
        <p:txBody>
          <a:bodyPr>
            <a:normAutofit fontScale="90000"/>
          </a:bodyPr>
          <a:lstStyle/>
          <a:p>
            <a:r>
              <a:rPr lang="nb-NO">
                <a:latin typeface="Open Sans SemiBold"/>
                <a:ea typeface="Open Sans SemiBold"/>
                <a:cs typeface="Open Sans SemiBold"/>
              </a:rPr>
              <a:t>Vi lager manus til oppstart av samlingen "Møteplassen" (10 min)</a:t>
            </a:r>
            <a:endParaRPr lang="nb-NO">
              <a:solidFill>
                <a:srgbClr val="000000"/>
              </a:solidFill>
              <a:latin typeface="Open Sans SemiBold"/>
              <a:ea typeface="Open Sans SemiBold"/>
              <a:cs typeface="Open Sans SemiBold"/>
            </a:endParaRPr>
          </a:p>
        </p:txBody>
      </p:sp>
    </p:spTree>
    <p:extLst>
      <p:ext uri="{BB962C8B-B14F-4D97-AF65-F5344CB8AC3E}">
        <p14:creationId xmlns:p14="http://schemas.microsoft.com/office/powerpoint/2010/main" val="279138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91006-48C2-3544-C1E5-C011749ACEAA}"/>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5D03D0-6517-FE98-CBD0-1ED68870CBDC}"/>
              </a:ext>
            </a:extLst>
          </p:cNvPr>
          <p:cNvSpPr>
            <a:spLocks noGrp="1"/>
          </p:cNvSpPr>
          <p:nvPr>
            <p:ph type="ftr" sz="quarter" idx="19"/>
          </p:nvPr>
        </p:nvSpPr>
        <p:spPr>
          <a:xfrm>
            <a:off x="675322" y="5992414"/>
            <a:ext cx="1290634" cy="365125"/>
          </a:xfrm>
        </p:spPr>
        <p:txBody>
          <a:bodyPr anchor="ctr">
            <a:normAutofit/>
          </a:bodyPr>
          <a:lstStyle/>
          <a:p>
            <a:pPr>
              <a:spcAft>
                <a:spcPts val="600"/>
              </a:spcAft>
            </a:pPr>
            <a:r>
              <a:rPr lang="nb-NO"/>
              <a:t>IA i sykehus</a:t>
            </a:r>
          </a:p>
        </p:txBody>
      </p:sp>
      <p:sp>
        <p:nvSpPr>
          <p:cNvPr id="11" name="Title 3">
            <a:extLst>
              <a:ext uri="{FF2B5EF4-FFF2-40B4-BE49-F238E27FC236}">
                <a16:creationId xmlns:a16="http://schemas.microsoft.com/office/drawing/2014/main" id="{3FCCC3E8-8E6E-C123-20E8-DC1092C95C66}"/>
              </a:ext>
            </a:extLst>
          </p:cNvPr>
          <p:cNvSpPr>
            <a:spLocks noGrp="1"/>
          </p:cNvSpPr>
          <p:nvPr>
            <p:ph type="title"/>
          </p:nvPr>
        </p:nvSpPr>
        <p:spPr>
          <a:xfrm>
            <a:off x="675322" y="367300"/>
            <a:ext cx="9866086" cy="834571"/>
          </a:xfrm>
        </p:spPr>
        <p:txBody>
          <a:bodyPr>
            <a:normAutofit fontScale="90000"/>
          </a:bodyPr>
          <a:lstStyle/>
          <a:p>
            <a:r>
              <a:rPr lang="en-US">
                <a:latin typeface="Open Sans SemiBold"/>
                <a:ea typeface="Open Sans SemiBold"/>
                <a:cs typeface="Open Sans SemiBold"/>
              </a:rPr>
              <a:t>Filmer</a:t>
            </a:r>
            <a:br>
              <a:rPr lang="en-US">
                <a:latin typeface="Open Sans SemiBold"/>
                <a:ea typeface="Open Sans SemiBold"/>
                <a:cs typeface="Open Sans SemiBold"/>
              </a:rPr>
            </a:br>
            <a:r>
              <a:rPr lang="en-US">
                <a:latin typeface="Open Sans SemiBold"/>
                <a:ea typeface="Open Sans SemiBold"/>
                <a:cs typeface="Open Sans SemiBold"/>
              </a:rPr>
              <a:t>Beskyttende </a:t>
            </a:r>
            <a:r>
              <a:rPr lang="en-US" err="1">
                <a:latin typeface="Open Sans SemiBold"/>
                <a:ea typeface="Open Sans SemiBold"/>
                <a:cs typeface="Open Sans SemiBold"/>
              </a:rPr>
              <a:t>faktorer</a:t>
            </a:r>
            <a:r>
              <a:rPr lang="en-US">
                <a:latin typeface="Open Sans SemiBold"/>
                <a:ea typeface="Open Sans SemiBold"/>
                <a:cs typeface="Open Sans SemiBold"/>
              </a:rPr>
              <a:t> - </a:t>
            </a:r>
            <a:r>
              <a:rPr lang="en-US" err="1">
                <a:latin typeface="Open Sans SemiBold"/>
                <a:ea typeface="Open Sans SemiBold"/>
                <a:cs typeface="Open Sans SemiBold"/>
              </a:rPr>
              <a:t>psykososialt</a:t>
            </a:r>
            <a:r>
              <a:rPr lang="en-US">
                <a:latin typeface="Open Sans SemiBold"/>
                <a:ea typeface="Open Sans SemiBold"/>
                <a:cs typeface="Open Sans SemiBold"/>
              </a:rPr>
              <a:t> </a:t>
            </a:r>
            <a:r>
              <a:rPr lang="en-US" err="1">
                <a:latin typeface="Open Sans SemiBold"/>
                <a:ea typeface="Open Sans SemiBold"/>
                <a:cs typeface="Open Sans SemiBold"/>
              </a:rPr>
              <a:t>arbeidsmiljø</a:t>
            </a:r>
            <a:endParaRPr lang="nb-NO">
              <a:latin typeface="Open Sans SemiBold"/>
              <a:ea typeface="Open Sans SemiBold"/>
              <a:cs typeface="Open Sans SemiBold"/>
            </a:endParaRPr>
          </a:p>
        </p:txBody>
      </p:sp>
      <p:pic>
        <p:nvPicPr>
          <p:cNvPr id="5" name="Bilde 5">
            <a:hlinkClick r:id="rId2"/>
            <a:extLst>
              <a:ext uri="{FF2B5EF4-FFF2-40B4-BE49-F238E27FC236}">
                <a16:creationId xmlns:a16="http://schemas.microsoft.com/office/drawing/2014/main" id="{53850709-1986-90CF-277E-C4F51F7C56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7483" y="3974764"/>
            <a:ext cx="2140630" cy="1204105"/>
          </a:xfrm>
          <a:prstGeom prst="rect">
            <a:avLst/>
          </a:prstGeom>
          <a:noFill/>
        </p:spPr>
      </p:pic>
      <p:pic>
        <p:nvPicPr>
          <p:cNvPr id="8" name="Bilde 3">
            <a:hlinkClick r:id="rId4"/>
            <a:extLst>
              <a:ext uri="{FF2B5EF4-FFF2-40B4-BE49-F238E27FC236}">
                <a16:creationId xmlns:a16="http://schemas.microsoft.com/office/drawing/2014/main" id="{25DF8F0E-E1D4-C568-3543-2A774BDE56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187784" y="3974764"/>
            <a:ext cx="2140629" cy="1204104"/>
          </a:xfrm>
          <a:prstGeom prst="rect">
            <a:avLst/>
          </a:prstGeom>
        </p:spPr>
      </p:pic>
      <p:pic>
        <p:nvPicPr>
          <p:cNvPr id="13" name="Bilde 8">
            <a:hlinkClick r:id="rId6"/>
            <a:extLst>
              <a:ext uri="{FF2B5EF4-FFF2-40B4-BE49-F238E27FC236}">
                <a16:creationId xmlns:a16="http://schemas.microsoft.com/office/drawing/2014/main" id="{F26B4B75-6DC0-9C03-ECE6-858AF462251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187784" y="1993382"/>
            <a:ext cx="2140631" cy="1204105"/>
          </a:xfrm>
          <a:prstGeom prst="rect">
            <a:avLst/>
          </a:prstGeom>
        </p:spPr>
      </p:pic>
      <p:pic>
        <p:nvPicPr>
          <p:cNvPr id="17" name="Bilde 11">
            <a:hlinkClick r:id="rId8"/>
            <a:extLst>
              <a:ext uri="{FF2B5EF4-FFF2-40B4-BE49-F238E27FC236}">
                <a16:creationId xmlns:a16="http://schemas.microsoft.com/office/drawing/2014/main" id="{63F65CA7-3AE3-B824-99D7-DCC2F7A1D1C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391017" y="1993383"/>
            <a:ext cx="2140631" cy="1204105"/>
          </a:xfrm>
          <a:prstGeom prst="rect">
            <a:avLst/>
          </a:prstGeom>
        </p:spPr>
      </p:pic>
      <p:pic>
        <p:nvPicPr>
          <p:cNvPr id="21" name="Bilde 13">
            <a:hlinkClick r:id="rId10"/>
            <a:extLst>
              <a:ext uri="{FF2B5EF4-FFF2-40B4-BE49-F238E27FC236}">
                <a16:creationId xmlns:a16="http://schemas.microsoft.com/office/drawing/2014/main" id="{F3372B7B-9BB6-B2C9-D776-4E8A09497B87}"/>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797483" y="2002458"/>
            <a:ext cx="2140631" cy="1204105"/>
          </a:xfrm>
          <a:prstGeom prst="rect">
            <a:avLst/>
          </a:prstGeom>
        </p:spPr>
      </p:pic>
      <p:pic>
        <p:nvPicPr>
          <p:cNvPr id="23" name="Bilde 15">
            <a:hlinkClick r:id="rId12"/>
            <a:extLst>
              <a:ext uri="{FF2B5EF4-FFF2-40B4-BE49-F238E27FC236}">
                <a16:creationId xmlns:a16="http://schemas.microsoft.com/office/drawing/2014/main" id="{13E6FB25-D057-42C5-14D4-4FDD634E088B}"/>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594249" y="3974764"/>
            <a:ext cx="2140630" cy="1204105"/>
          </a:xfrm>
          <a:prstGeom prst="rect">
            <a:avLst/>
          </a:prstGeom>
        </p:spPr>
      </p:pic>
      <p:pic>
        <p:nvPicPr>
          <p:cNvPr id="25" name="Bilde 17">
            <a:hlinkClick r:id="rId14"/>
            <a:extLst>
              <a:ext uri="{FF2B5EF4-FFF2-40B4-BE49-F238E27FC236}">
                <a16:creationId xmlns:a16="http://schemas.microsoft.com/office/drawing/2014/main" id="{DB140FB0-3351-2E95-874D-C3C25753CFBE}"/>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9076" y="3974764"/>
            <a:ext cx="2140629" cy="1204104"/>
          </a:xfrm>
          <a:prstGeom prst="rect">
            <a:avLst/>
          </a:prstGeom>
        </p:spPr>
      </p:pic>
      <p:pic>
        <p:nvPicPr>
          <p:cNvPr id="27" name="Bilde 19">
            <a:hlinkClick r:id="rId16"/>
            <a:extLst>
              <a:ext uri="{FF2B5EF4-FFF2-40B4-BE49-F238E27FC236}">
                <a16:creationId xmlns:a16="http://schemas.microsoft.com/office/drawing/2014/main" id="{CA81B29B-D1E2-F1A6-E627-4D2E4DC1C78F}"/>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3594250" y="1993384"/>
            <a:ext cx="2140631" cy="1204105"/>
          </a:xfrm>
          <a:prstGeom prst="rect">
            <a:avLst/>
          </a:prstGeom>
        </p:spPr>
      </p:pic>
      <p:sp>
        <p:nvSpPr>
          <p:cNvPr id="28" name="TekstSylinder 1">
            <a:extLst>
              <a:ext uri="{FF2B5EF4-FFF2-40B4-BE49-F238E27FC236}">
                <a16:creationId xmlns:a16="http://schemas.microsoft.com/office/drawing/2014/main" id="{3F74909F-5EB2-ECDA-7A15-303C1F45DFCD}"/>
              </a:ext>
            </a:extLst>
          </p:cNvPr>
          <p:cNvSpPr txBox="1"/>
          <p:nvPr/>
        </p:nvSpPr>
        <p:spPr>
          <a:xfrm>
            <a:off x="782957" y="3206563"/>
            <a:ext cx="2140629" cy="307777"/>
          </a:xfrm>
          <a:prstGeom prst="rect">
            <a:avLst/>
          </a:prstGeom>
          <a:noFill/>
        </p:spPr>
        <p:txBody>
          <a:bodyPr wrap="square" rtlCol="0">
            <a:spAutoFit/>
          </a:bodyPr>
          <a:lstStyle/>
          <a:p>
            <a:r>
              <a:rPr lang="nb-NO" sz="1400"/>
              <a:t>01:56</a:t>
            </a:r>
          </a:p>
        </p:txBody>
      </p:sp>
      <p:sp>
        <p:nvSpPr>
          <p:cNvPr id="29" name="TekstSylinder 6">
            <a:extLst>
              <a:ext uri="{FF2B5EF4-FFF2-40B4-BE49-F238E27FC236}">
                <a16:creationId xmlns:a16="http://schemas.microsoft.com/office/drawing/2014/main" id="{F944265C-1753-FCA6-EBA8-5279863927DD}"/>
              </a:ext>
            </a:extLst>
          </p:cNvPr>
          <p:cNvSpPr txBox="1"/>
          <p:nvPr/>
        </p:nvSpPr>
        <p:spPr>
          <a:xfrm>
            <a:off x="3594249" y="3206563"/>
            <a:ext cx="2356518" cy="307777"/>
          </a:xfrm>
          <a:prstGeom prst="rect">
            <a:avLst/>
          </a:prstGeom>
          <a:noFill/>
        </p:spPr>
        <p:txBody>
          <a:bodyPr wrap="square">
            <a:spAutoFit/>
          </a:bodyPr>
          <a:lstStyle/>
          <a:p>
            <a:r>
              <a:rPr lang="nb-NO" sz="1400"/>
              <a:t>02:06</a:t>
            </a:r>
          </a:p>
        </p:txBody>
      </p:sp>
      <p:sp>
        <p:nvSpPr>
          <p:cNvPr id="30" name="TekstSylinder 9">
            <a:extLst>
              <a:ext uri="{FF2B5EF4-FFF2-40B4-BE49-F238E27FC236}">
                <a16:creationId xmlns:a16="http://schemas.microsoft.com/office/drawing/2014/main" id="{B54E3A2E-E1DB-3710-E665-E42E2F89B256}"/>
              </a:ext>
            </a:extLst>
          </p:cNvPr>
          <p:cNvSpPr txBox="1"/>
          <p:nvPr/>
        </p:nvSpPr>
        <p:spPr>
          <a:xfrm>
            <a:off x="6420070" y="3195159"/>
            <a:ext cx="2181625" cy="307777"/>
          </a:xfrm>
          <a:prstGeom prst="rect">
            <a:avLst/>
          </a:prstGeom>
          <a:noFill/>
        </p:spPr>
        <p:txBody>
          <a:bodyPr wrap="square">
            <a:spAutoFit/>
          </a:bodyPr>
          <a:lstStyle/>
          <a:p>
            <a:r>
              <a:rPr lang="nb-NO" sz="1400"/>
              <a:t>01:41</a:t>
            </a:r>
          </a:p>
        </p:txBody>
      </p:sp>
      <p:sp>
        <p:nvSpPr>
          <p:cNvPr id="31" name="TekstSylinder 14">
            <a:extLst>
              <a:ext uri="{FF2B5EF4-FFF2-40B4-BE49-F238E27FC236}">
                <a16:creationId xmlns:a16="http://schemas.microsoft.com/office/drawing/2014/main" id="{884D8B43-8889-7A2C-818E-7CEBB3B27DC9}"/>
              </a:ext>
            </a:extLst>
          </p:cNvPr>
          <p:cNvSpPr txBox="1"/>
          <p:nvPr/>
        </p:nvSpPr>
        <p:spPr>
          <a:xfrm>
            <a:off x="9187784" y="3195160"/>
            <a:ext cx="2050693" cy="307777"/>
          </a:xfrm>
          <a:prstGeom prst="rect">
            <a:avLst/>
          </a:prstGeom>
          <a:noFill/>
        </p:spPr>
        <p:txBody>
          <a:bodyPr wrap="square">
            <a:spAutoFit/>
          </a:bodyPr>
          <a:lstStyle/>
          <a:p>
            <a:r>
              <a:rPr lang="nb-NO" sz="1400"/>
              <a:t>01:20</a:t>
            </a:r>
          </a:p>
        </p:txBody>
      </p:sp>
      <p:sp>
        <p:nvSpPr>
          <p:cNvPr id="32" name="TekstSylinder 18">
            <a:extLst>
              <a:ext uri="{FF2B5EF4-FFF2-40B4-BE49-F238E27FC236}">
                <a16:creationId xmlns:a16="http://schemas.microsoft.com/office/drawing/2014/main" id="{B8297CFD-37E6-45F0-FF00-8638A0F61C51}"/>
              </a:ext>
            </a:extLst>
          </p:cNvPr>
          <p:cNvSpPr txBox="1"/>
          <p:nvPr/>
        </p:nvSpPr>
        <p:spPr>
          <a:xfrm>
            <a:off x="797483" y="5181644"/>
            <a:ext cx="2140629" cy="307777"/>
          </a:xfrm>
          <a:prstGeom prst="rect">
            <a:avLst/>
          </a:prstGeom>
          <a:noFill/>
        </p:spPr>
        <p:txBody>
          <a:bodyPr wrap="square">
            <a:spAutoFit/>
          </a:bodyPr>
          <a:lstStyle/>
          <a:p>
            <a:r>
              <a:rPr lang="nb-NO" sz="1400"/>
              <a:t>01:16</a:t>
            </a:r>
          </a:p>
        </p:txBody>
      </p:sp>
      <p:sp>
        <p:nvSpPr>
          <p:cNvPr id="33" name="TekstSylinder 21">
            <a:extLst>
              <a:ext uri="{FF2B5EF4-FFF2-40B4-BE49-F238E27FC236}">
                <a16:creationId xmlns:a16="http://schemas.microsoft.com/office/drawing/2014/main" id="{7B6518F9-97AD-3D67-1C68-A80AEB5711A3}"/>
              </a:ext>
            </a:extLst>
          </p:cNvPr>
          <p:cNvSpPr txBox="1"/>
          <p:nvPr/>
        </p:nvSpPr>
        <p:spPr>
          <a:xfrm>
            <a:off x="3582309" y="5181644"/>
            <a:ext cx="2140630" cy="307777"/>
          </a:xfrm>
          <a:prstGeom prst="rect">
            <a:avLst/>
          </a:prstGeom>
          <a:noFill/>
        </p:spPr>
        <p:txBody>
          <a:bodyPr wrap="square">
            <a:spAutoFit/>
          </a:bodyPr>
          <a:lstStyle/>
          <a:p>
            <a:r>
              <a:rPr lang="nb-NO" sz="1400"/>
              <a:t>01:21</a:t>
            </a:r>
          </a:p>
        </p:txBody>
      </p:sp>
      <p:sp>
        <p:nvSpPr>
          <p:cNvPr id="34" name="TekstSylinder 23">
            <a:extLst>
              <a:ext uri="{FF2B5EF4-FFF2-40B4-BE49-F238E27FC236}">
                <a16:creationId xmlns:a16="http://schemas.microsoft.com/office/drawing/2014/main" id="{B31CF16A-4582-1ECA-D54F-FBA7434D5847}"/>
              </a:ext>
            </a:extLst>
          </p:cNvPr>
          <p:cNvSpPr txBox="1"/>
          <p:nvPr/>
        </p:nvSpPr>
        <p:spPr>
          <a:xfrm>
            <a:off x="6420070" y="5178868"/>
            <a:ext cx="2140631" cy="307777"/>
          </a:xfrm>
          <a:prstGeom prst="rect">
            <a:avLst/>
          </a:prstGeom>
          <a:noFill/>
        </p:spPr>
        <p:txBody>
          <a:bodyPr wrap="square">
            <a:spAutoFit/>
          </a:bodyPr>
          <a:lstStyle/>
          <a:p>
            <a:r>
              <a:rPr lang="nb-NO" sz="1400"/>
              <a:t>01:05</a:t>
            </a:r>
          </a:p>
        </p:txBody>
      </p:sp>
      <p:sp>
        <p:nvSpPr>
          <p:cNvPr id="35" name="TekstSylinder 25">
            <a:extLst>
              <a:ext uri="{FF2B5EF4-FFF2-40B4-BE49-F238E27FC236}">
                <a16:creationId xmlns:a16="http://schemas.microsoft.com/office/drawing/2014/main" id="{3ED9B82B-7639-3EA7-9318-12E43DB5642C}"/>
              </a:ext>
            </a:extLst>
          </p:cNvPr>
          <p:cNvSpPr txBox="1"/>
          <p:nvPr/>
        </p:nvSpPr>
        <p:spPr>
          <a:xfrm>
            <a:off x="9204896" y="5178868"/>
            <a:ext cx="2140628" cy="307777"/>
          </a:xfrm>
          <a:prstGeom prst="rect">
            <a:avLst/>
          </a:prstGeom>
          <a:noFill/>
        </p:spPr>
        <p:txBody>
          <a:bodyPr wrap="square">
            <a:spAutoFit/>
          </a:bodyPr>
          <a:lstStyle/>
          <a:p>
            <a:r>
              <a:rPr lang="nb-NO" sz="1400"/>
              <a:t>01:23</a:t>
            </a:r>
          </a:p>
        </p:txBody>
      </p:sp>
    </p:spTree>
    <p:extLst>
      <p:ext uri="{BB962C8B-B14F-4D97-AF65-F5344CB8AC3E}">
        <p14:creationId xmlns:p14="http://schemas.microsoft.com/office/powerpoint/2010/main" val="4280230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09595AAC-6C6A-BE70-0BBB-4400B4043B38}"/>
              </a:ext>
            </a:extLst>
          </p:cNvPr>
          <p:cNvPicPr>
            <a:picLocks noGrp="1" noChangeAspect="1"/>
          </p:cNvPicPr>
          <p:nvPr>
            <p:ph sz="quarter" idx="17"/>
          </p:nvPr>
        </p:nvPicPr>
        <p:blipFill>
          <a:blip r:embed="rId2"/>
          <a:stretch>
            <a:fillRect/>
          </a:stretch>
        </p:blipFill>
        <p:spPr>
          <a:xfrm>
            <a:off x="7670675" y="1869677"/>
            <a:ext cx="3728334" cy="3654425"/>
          </a:xfrm>
          <a:prstGeom prst="rect">
            <a:avLst/>
          </a:prstGeom>
        </p:spPr>
      </p:pic>
      <p:sp>
        <p:nvSpPr>
          <p:cNvPr id="3" name="Plassholder for bunntekst 2">
            <a:extLst>
              <a:ext uri="{FF2B5EF4-FFF2-40B4-BE49-F238E27FC236}">
                <a16:creationId xmlns:a16="http://schemas.microsoft.com/office/drawing/2014/main" id="{5B537F9C-54D7-710F-9985-A0AA72DFC938}"/>
              </a:ext>
            </a:extLst>
          </p:cNvPr>
          <p:cNvSpPr>
            <a:spLocks noGrp="1"/>
          </p:cNvSpPr>
          <p:nvPr>
            <p:ph type="ftr" sz="quarter" idx="19"/>
          </p:nvPr>
        </p:nvSpPr>
        <p:spPr/>
        <p:txBody>
          <a:bodyPr/>
          <a:lstStyle/>
          <a:p>
            <a:r>
              <a:rPr lang="nb-NO"/>
              <a:t>IA i sykehus</a:t>
            </a:r>
          </a:p>
        </p:txBody>
      </p:sp>
      <p:sp>
        <p:nvSpPr>
          <p:cNvPr id="4" name="Tittel 3">
            <a:extLst>
              <a:ext uri="{FF2B5EF4-FFF2-40B4-BE49-F238E27FC236}">
                <a16:creationId xmlns:a16="http://schemas.microsoft.com/office/drawing/2014/main" id="{986A565C-6C06-6BFA-0EF1-007B16723E86}"/>
              </a:ext>
            </a:extLst>
          </p:cNvPr>
          <p:cNvSpPr>
            <a:spLocks noGrp="1"/>
          </p:cNvSpPr>
          <p:nvPr>
            <p:ph type="title"/>
          </p:nvPr>
        </p:nvSpPr>
        <p:spPr>
          <a:xfrm>
            <a:off x="106815" y="1329605"/>
            <a:ext cx="6418150" cy="5156537"/>
          </a:xfrm>
        </p:spPr>
        <p:txBody>
          <a:bodyPr vert="horz" lIns="91440" tIns="45720" rIns="91440" bIns="45720" rtlCol="0" anchor="ctr">
            <a:noAutofit/>
          </a:bodyPr>
          <a:lstStyle/>
          <a:p>
            <a:pPr algn="ctr"/>
            <a:r>
              <a:rPr lang="nb-NO" sz="2000">
                <a:latin typeface="Open Sans Semibold"/>
                <a:ea typeface="Open Sans Semibold"/>
                <a:cs typeface="Open Sans Semibold"/>
              </a:rPr>
              <a:t>Vi setter pris på om </a:t>
            </a:r>
            <a:br>
              <a:rPr lang="nb-NO" sz="2000">
                <a:latin typeface="Open Sans Semibold"/>
                <a:ea typeface="Open Sans Semibold"/>
                <a:cs typeface="Open Sans Semibold"/>
              </a:rPr>
            </a:br>
            <a:r>
              <a:rPr lang="nb-NO" sz="2000">
                <a:latin typeface="Open Sans Semibold"/>
                <a:ea typeface="Open Sans Semibold"/>
                <a:cs typeface="Open Sans Semibold"/>
              </a:rPr>
              <a:t>dere deler deres </a:t>
            </a:r>
            <a:br>
              <a:rPr lang="nb-NO" sz="2000">
                <a:latin typeface="Open Sans Semibold"/>
                <a:ea typeface="Open Sans Semibold"/>
                <a:cs typeface="Open Sans Semibold"/>
              </a:rPr>
            </a:br>
            <a:r>
              <a:rPr lang="nb-NO" sz="2000">
                <a:latin typeface="Open Sans Semibold"/>
                <a:ea typeface="Open Sans Semibold"/>
                <a:cs typeface="Open Sans Semibold"/>
              </a:rPr>
              <a:t>erfaringer med gjennomføring </a:t>
            </a:r>
            <a:br>
              <a:rPr lang="nb-NO" sz="2000">
                <a:latin typeface="Open Sans Semibold"/>
                <a:ea typeface="Open Sans Semibold"/>
                <a:cs typeface="Open Sans Semibold"/>
              </a:rPr>
            </a:br>
            <a:r>
              <a:rPr lang="nb-NO" sz="2000">
                <a:latin typeface="Open Sans Semibold"/>
                <a:ea typeface="Open Sans Semibold"/>
                <a:cs typeface="Open Sans Semibold"/>
              </a:rPr>
              <a:t>av det forberedende møtet </a:t>
            </a:r>
            <a:br>
              <a:rPr lang="nb-NO" sz="2000">
                <a:latin typeface="Open Sans Semibold"/>
                <a:ea typeface="Open Sans Semibold"/>
                <a:cs typeface="Open Sans Semibold"/>
              </a:rPr>
            </a:br>
            <a:r>
              <a:rPr lang="nb-NO" sz="2000">
                <a:latin typeface="Open Sans Semibold"/>
                <a:ea typeface="Open Sans Semibold"/>
                <a:cs typeface="Open Sans Semibold"/>
              </a:rPr>
              <a:t>ved å gå inn gjennom QR-koden</a:t>
            </a:r>
            <a:br>
              <a:rPr lang="nb-NO" sz="2000">
                <a:latin typeface="Open Sans Semibold"/>
                <a:ea typeface="Open Sans Semibold"/>
                <a:cs typeface="Open Sans Semibold"/>
              </a:rPr>
            </a:br>
            <a:r>
              <a:rPr lang="nb-NO" sz="2000">
                <a:latin typeface="Open Sans Semibold"/>
                <a:ea typeface="Open Sans Semibold"/>
                <a:cs typeface="Open Sans Semibold"/>
              </a:rPr>
              <a:t> og svare på spørsmålene.</a:t>
            </a:r>
            <a:br>
              <a:rPr lang="nb-NO" sz="3200">
                <a:latin typeface="Open Sans Semibold"/>
                <a:ea typeface="Open Sans Semibold"/>
                <a:cs typeface="Open Sans Semibold"/>
              </a:rPr>
            </a:br>
            <a:br>
              <a:rPr lang="nb-NO" sz="3600">
                <a:latin typeface="Open Sans Semibold"/>
                <a:ea typeface="Open Sans Semibold"/>
                <a:cs typeface="Open Sans Semibold"/>
              </a:rPr>
            </a:br>
            <a:r>
              <a:rPr lang="nb-NO" sz="3600">
                <a:latin typeface="Open Sans Semibold"/>
                <a:ea typeface="Open Sans Semibold"/>
                <a:cs typeface="Open Sans Semibold"/>
              </a:rPr>
              <a:t>Lykke til med samling! </a:t>
            </a:r>
            <a:endParaRPr lang="nb-NO" sz="3600"/>
          </a:p>
        </p:txBody>
      </p:sp>
      <p:pic>
        <p:nvPicPr>
          <p:cNvPr id="8" name="Bilde 7">
            <a:extLst>
              <a:ext uri="{FF2B5EF4-FFF2-40B4-BE49-F238E27FC236}">
                <a16:creationId xmlns:a16="http://schemas.microsoft.com/office/drawing/2014/main" id="{903E3A96-AEAF-3F4B-D070-572B985FDFF6}"/>
              </a:ext>
            </a:extLst>
          </p:cNvPr>
          <p:cNvPicPr>
            <a:picLocks noChangeAspect="1"/>
          </p:cNvPicPr>
          <p:nvPr/>
        </p:nvPicPr>
        <p:blipFill>
          <a:blip r:embed="rId3"/>
          <a:stretch>
            <a:fillRect/>
          </a:stretch>
        </p:blipFill>
        <p:spPr>
          <a:xfrm>
            <a:off x="107954" y="142482"/>
            <a:ext cx="3581900" cy="1028844"/>
          </a:xfrm>
          <a:prstGeom prst="rect">
            <a:avLst/>
          </a:prstGeom>
        </p:spPr>
      </p:pic>
    </p:spTree>
    <p:extLst>
      <p:ext uri="{BB962C8B-B14F-4D97-AF65-F5344CB8AC3E}">
        <p14:creationId xmlns:p14="http://schemas.microsoft.com/office/powerpoint/2010/main" val="686434851"/>
      </p:ext>
    </p:extLst>
  </p:cSld>
  <p:clrMapOvr>
    <a:masterClrMapping/>
  </p:clrMapOvr>
</p:sld>
</file>

<file path=ppt/theme/theme1.xml><?xml version="1.0" encoding="utf-8"?>
<a:theme xmlns:a="http://schemas.openxmlformats.org/drawingml/2006/main" name="Office-tema">
  <a:themeElements>
    <a:clrScheme name="Custom 21">
      <a:dk1>
        <a:sysClr val="windowText" lastClr="000000"/>
      </a:dk1>
      <a:lt1>
        <a:sysClr val="window" lastClr="FFFFFF"/>
      </a:lt1>
      <a:dk2>
        <a:srgbClr val="44546A"/>
      </a:dk2>
      <a:lt2>
        <a:srgbClr val="E7E6E6"/>
      </a:lt2>
      <a:accent1>
        <a:srgbClr val="2D7C81"/>
      </a:accent1>
      <a:accent2>
        <a:srgbClr val="EC5F46"/>
      </a:accent2>
      <a:accent3>
        <a:srgbClr val="86BF5B"/>
      </a:accent3>
      <a:accent4>
        <a:srgbClr val="F1AE3E"/>
      </a:accent4>
      <a:accent5>
        <a:srgbClr val="363F47"/>
      </a:accent5>
      <a:accent6>
        <a:srgbClr val="B51D7D"/>
      </a:accent6>
      <a:hlink>
        <a:srgbClr val="0563C1"/>
      </a:hlink>
      <a:folHlink>
        <a:srgbClr val="954F72"/>
      </a:folHlink>
    </a:clrScheme>
    <a:fontScheme name="Inkluderend Arbeidsliv">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1">
      <a:srgbClr val="BE3525"/>
    </a:custClr>
    <a:custClr name="2">
      <a:srgbClr val="194765"/>
    </a:custClr>
    <a:custClr name="3">
      <a:srgbClr val="17335B"/>
    </a:custClr>
    <a:custClr name="4">
      <a:srgbClr val="62BBBE"/>
    </a:custClr>
  </a:custClrLst>
  <a:extLst>
    <a:ext uri="{05A4C25C-085E-4340-85A3-A5531E510DB2}">
      <thm15:themeFamily xmlns:thm15="http://schemas.microsoft.com/office/thememl/2012/main" name="PPT_IA" id="{6385D5D8-B46A-4F03-902E-8A9B33214644}" vid="{84B4218E-285D-4EF6-BA3E-E2F67B457D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67596597-195c-417b-9abb-7f1960f4f57d">
      <UserInfo>
        <DisplayName>Leo Vindenes / Spekter</DisplayName>
        <AccountId>26</AccountId>
        <AccountType/>
      </UserInfo>
    </SharedWithUsers>
    <TaxCatchAll xmlns="67596597-195c-417b-9abb-7f1960f4f57d" xsi:nil="true"/>
    <lcf76f155ced4ddcb4097134ff3c332f xmlns="f2d8ad05-7882-4678-b643-2eb1694b81b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DAD78EC63C6CA479DDB651F2D411DA9" ma:contentTypeVersion="16" ma:contentTypeDescription="Opprett et nytt dokument." ma:contentTypeScope="" ma:versionID="4ec10aee73caef7c283be3e8b3abb3d3">
  <xsd:schema xmlns:xsd="http://www.w3.org/2001/XMLSchema" xmlns:xs="http://www.w3.org/2001/XMLSchema" xmlns:p="http://schemas.microsoft.com/office/2006/metadata/properties" xmlns:ns2="f2d8ad05-7882-4678-b643-2eb1694b81b8" xmlns:ns3="67596597-195c-417b-9abb-7f1960f4f57d" targetNamespace="http://schemas.microsoft.com/office/2006/metadata/properties" ma:root="true" ma:fieldsID="93b6d8c42c9980a492c38bf5cae9491d" ns2:_="" ns3:_="">
    <xsd:import namespace="f2d8ad05-7882-4678-b643-2eb1694b81b8"/>
    <xsd:import namespace="67596597-195c-417b-9abb-7f1960f4f57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d8ad05-7882-4678-b643-2eb1694b8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1f664048-371f-4dc4-81ce-54d64d9e132b"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596597-195c-417b-9abb-7f1960f4f57d"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element name="TaxCatchAll" ma:index="17" nillable="true" ma:displayName="Taxonomy Catch All Column" ma:hidden="true" ma:list="{5f30aeff-0531-457e-89a4-584cf3d2bf5f}" ma:internalName="TaxCatchAll" ma:showField="CatchAllData" ma:web="67596597-195c-417b-9abb-7f1960f4f5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6F77A-0AA3-48BF-A760-340642FAD35A}">
  <ds:schemaRefs>
    <ds:schemaRef ds:uri="http://schemas.microsoft.com/sharepoint/v3/contenttype/forms"/>
  </ds:schemaRefs>
</ds:datastoreItem>
</file>

<file path=customXml/itemProps2.xml><?xml version="1.0" encoding="utf-8"?>
<ds:datastoreItem xmlns:ds="http://schemas.openxmlformats.org/officeDocument/2006/customXml" ds:itemID="{D3202598-3801-496F-AFCF-77BD306BA8F7}">
  <ds:schemaRefs>
    <ds:schemaRef ds:uri="http://purl.org/dc/terms/"/>
    <ds:schemaRef ds:uri="http://purl.org/dc/dcmitype/"/>
    <ds:schemaRef ds:uri="f2d8ad05-7882-4678-b643-2eb1694b81b8"/>
    <ds:schemaRef ds:uri="67596597-195c-417b-9abb-7f1960f4f57d"/>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3F10E76-6536-487B-B8EE-31A18E2DFD54}">
  <ds:schemaRefs>
    <ds:schemaRef ds:uri="67596597-195c-417b-9abb-7f1960f4f57d"/>
    <ds:schemaRef ds:uri="f2d8ad05-7882-4678-b643-2eb1694b81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PPT_IA</Template>
  <TotalTime>0</TotalTime>
  <Words>929</Words>
  <Application>Microsoft Office PowerPoint</Application>
  <PresentationFormat>Widescreen</PresentationFormat>
  <Paragraphs>66</Paragraphs>
  <Slides>10</Slides>
  <Notes>3</Notes>
  <HiddenSlides>1</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Office-tema</vt:lpstr>
      <vt:lpstr>Sammen om  psykososialt  arbeidsmiljø</vt:lpstr>
      <vt:lpstr>PowerPoint Presentation</vt:lpstr>
      <vt:lpstr>Sammen om psykososialt arbeidsmiljø </vt:lpstr>
      <vt:lpstr>Vårt psykososiale arbeidsmiljø (25 min)</vt:lpstr>
      <vt:lpstr>Kobling mellom “Sammen om psykososialt arbeidsmiljø”, spørsmålene i ForBedring, Aml §4-3 og Forskrift om utførelse av arbeid</vt:lpstr>
      <vt:lpstr>Plan for medarbeidersamling (20 minutter)</vt:lpstr>
      <vt:lpstr>Videre arbeid (5 min)</vt:lpstr>
      <vt:lpstr>Vi lager manus til oppstart av samlingen "Møteplassen" (10 min)</vt:lpstr>
      <vt:lpstr>Filmer Beskyttende faktorer - psykososialt arbeidsmiljø</vt:lpstr>
      <vt:lpstr>Vi setter pris på om  dere deler deres  erfaringer med gjennomføring  av det forberedende møtet  ved å gå inn gjennom QR-koden  og svare på spørsmålene.  Lykke til med samling!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Birgitte Hauge / Spekter</dc:creator>
  <cp:lastModifiedBy>Birgitte Hauge / Spekter</cp:lastModifiedBy>
  <cp:revision>6</cp:revision>
  <cp:lastPrinted>2026-08-31T11:12:19Z</cp:lastPrinted>
  <dcterms:created xsi:type="dcterms:W3CDTF">2026-07-31T06:34:28Z</dcterms:created>
  <dcterms:modified xsi:type="dcterms:W3CDTF">2026-10-07T19:36:01Z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0x0101001DAD78EC63C6CA479DDB651F2D411DA9</vt:lpwstr>
  </property>
  <property fmtid="{D5CDD505-2E9C-101B-9397-08002B2CF9AE}" pid="3" name="eDOCS AutoSave">
    <vt:lpwstr/>
  </property>
  <property fmtid="{D5CDD505-2E9C-101B-9397-08002B2CF9AE}" pid="4" name="MediaServiceImageTags">
    <vt:lpwstr/>
  </property>
</Properties>
</file>